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4"/>
  </p:notesMasterIdLst>
  <p:sldIdLst>
    <p:sldId id="256" r:id="rId2"/>
    <p:sldId id="257" r:id="rId3"/>
  </p:sldIdLst>
  <p:sldSz cx="30275213" cy="42803763"/>
  <p:notesSz cx="6858000" cy="9144000"/>
  <p:embeddedFontLst>
    <p:embeddedFont>
      <p:font typeface="Avenir Next LT Pro Light" panose="020B0304020202020204" pitchFamily="34" charset="0"/>
      <p:regular r:id="rId5"/>
      <p:italic r:id="rId6"/>
    </p:embeddedFont>
    <p:embeddedFont>
      <p:font typeface="Neue Haas Grotesk Text Pro" panose="020B0504020202020204" pitchFamily="34" charset="0"/>
      <p:regular r:id="rId7"/>
      <p:bold r:id="rId8"/>
      <p:italic r:id="rId9"/>
      <p:boldItalic r:id="rId10"/>
    </p:embeddedFont>
    <p:embeddedFont>
      <p:font typeface="Open Sans" panose="020B0606030504020204" pitchFamily="34" charset="0"/>
      <p:regular r:id="rId11"/>
      <p:bold r:id="rId12"/>
      <p:italic r:id="rId13"/>
      <p:boldItalic r:id="rId14"/>
    </p:embeddedFont>
    <p:embeddedFont>
      <p:font typeface="Overpass Black" panose="020B0604020202020204" charset="0"/>
      <p:bold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161"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161"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161"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161"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161"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161"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161"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161"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161"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FF1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22AFF18-DA8A-4D19-86EF-47FA6D1DB465}">
  <a:tblStyle styleId="{422AFF18-DA8A-4D19-86EF-47FA6D1DB46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 d="100"/>
          <a:sy n="12" d="100"/>
        </p:scale>
        <p:origin x="1332"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2.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5" Type="http://schemas.openxmlformats.org/officeDocument/2006/relationships/font" Target="fonts/font1.fntdata"/><Relationship Id="rId15" Type="http://schemas.openxmlformats.org/officeDocument/2006/relationships/font" Target="fonts/font11.fntdata"/><Relationship Id="rId10" Type="http://schemas.openxmlformats.org/officeDocument/2006/relationships/font" Target="fonts/font6.fntdata"/><Relationship Id="rId19" Type="http://schemas.openxmlformats.org/officeDocument/2006/relationships/theme" Target="theme/theme1.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216150" y="685800"/>
            <a:ext cx="24257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161"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161"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161"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161"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161"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161"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161"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161"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161"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1"/>
        <p:cNvGrpSpPr/>
        <p:nvPr/>
      </p:nvGrpSpPr>
      <p:grpSpPr>
        <a:xfrm>
          <a:off x="0" y="0"/>
          <a:ext cx="0" cy="0"/>
          <a:chOff x="0" y="0"/>
          <a:chExt cx="0" cy="0"/>
        </a:xfrm>
      </p:grpSpPr>
      <p:sp>
        <p:nvSpPr>
          <p:cNvPr id="2122" name="Google Shape;2122;p:notes"/>
          <p:cNvSpPr>
            <a:spLocks noGrp="1" noRot="1" noChangeAspect="1"/>
          </p:cNvSpPr>
          <p:nvPr>
            <p:ph type="sldImg" idx="2"/>
          </p:nvPr>
        </p:nvSpPr>
        <p:spPr>
          <a:xfrm>
            <a:off x="2216150" y="685800"/>
            <a:ext cx="2425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3" name="Google Shape;212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1">
          <a:extLst>
            <a:ext uri="{FF2B5EF4-FFF2-40B4-BE49-F238E27FC236}">
              <a16:creationId xmlns:a16="http://schemas.microsoft.com/office/drawing/2014/main" id="{C89AA2D7-6003-92E7-92D0-F6A1D967ABB9}"/>
            </a:ext>
          </a:extLst>
        </p:cNvPr>
        <p:cNvGrpSpPr/>
        <p:nvPr/>
      </p:nvGrpSpPr>
      <p:grpSpPr>
        <a:xfrm>
          <a:off x="0" y="0"/>
          <a:ext cx="0" cy="0"/>
          <a:chOff x="0" y="0"/>
          <a:chExt cx="0" cy="0"/>
        </a:xfrm>
      </p:grpSpPr>
      <p:sp>
        <p:nvSpPr>
          <p:cNvPr id="2122" name="Google Shape;2122;p:notes">
            <a:extLst>
              <a:ext uri="{FF2B5EF4-FFF2-40B4-BE49-F238E27FC236}">
                <a16:creationId xmlns:a16="http://schemas.microsoft.com/office/drawing/2014/main" id="{A0B33B9F-00BF-F3C2-F4FA-14DB3B5C1C9D}"/>
              </a:ext>
            </a:extLst>
          </p:cNvPr>
          <p:cNvSpPr>
            <a:spLocks noGrp="1" noRot="1" noChangeAspect="1"/>
          </p:cNvSpPr>
          <p:nvPr>
            <p:ph type="sldImg" idx="2"/>
          </p:nvPr>
        </p:nvSpPr>
        <p:spPr>
          <a:xfrm>
            <a:off x="2216150" y="685800"/>
            <a:ext cx="2425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3" name="Google Shape;2123;p:notes">
            <a:extLst>
              <a:ext uri="{FF2B5EF4-FFF2-40B4-BE49-F238E27FC236}">
                <a16:creationId xmlns:a16="http://schemas.microsoft.com/office/drawing/2014/main" id="{32943BF7-2192-92B1-0D2A-0972219F6D5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753121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11.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723053" y="9409380"/>
            <a:ext cx="20829108" cy="1708156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21852"/>
            </a:lvl1pPr>
            <a:lvl2pPr lvl="1" algn="ctr">
              <a:spcBef>
                <a:spcPts val="0"/>
              </a:spcBef>
              <a:spcAft>
                <a:spcPts val="0"/>
              </a:spcAft>
              <a:buSzPts val="5200"/>
              <a:buNone/>
              <a:defRPr sz="17217"/>
            </a:lvl2pPr>
            <a:lvl3pPr lvl="2" algn="ctr">
              <a:spcBef>
                <a:spcPts val="0"/>
              </a:spcBef>
              <a:spcAft>
                <a:spcPts val="0"/>
              </a:spcAft>
              <a:buSzPts val="5200"/>
              <a:buNone/>
              <a:defRPr sz="17217"/>
            </a:lvl3pPr>
            <a:lvl4pPr lvl="3" algn="ctr">
              <a:spcBef>
                <a:spcPts val="0"/>
              </a:spcBef>
              <a:spcAft>
                <a:spcPts val="0"/>
              </a:spcAft>
              <a:buSzPts val="5200"/>
              <a:buNone/>
              <a:defRPr sz="17217"/>
            </a:lvl4pPr>
            <a:lvl5pPr lvl="4" algn="ctr">
              <a:spcBef>
                <a:spcPts val="0"/>
              </a:spcBef>
              <a:spcAft>
                <a:spcPts val="0"/>
              </a:spcAft>
              <a:buSzPts val="5200"/>
              <a:buNone/>
              <a:defRPr sz="17217"/>
            </a:lvl5pPr>
            <a:lvl6pPr lvl="5" algn="ctr">
              <a:spcBef>
                <a:spcPts val="0"/>
              </a:spcBef>
              <a:spcAft>
                <a:spcPts val="0"/>
              </a:spcAft>
              <a:buSzPts val="5200"/>
              <a:buNone/>
              <a:defRPr sz="17217"/>
            </a:lvl6pPr>
            <a:lvl7pPr lvl="6" algn="ctr">
              <a:spcBef>
                <a:spcPts val="0"/>
              </a:spcBef>
              <a:spcAft>
                <a:spcPts val="0"/>
              </a:spcAft>
              <a:buSzPts val="5200"/>
              <a:buNone/>
              <a:defRPr sz="17217"/>
            </a:lvl7pPr>
            <a:lvl8pPr lvl="7" algn="ctr">
              <a:spcBef>
                <a:spcPts val="0"/>
              </a:spcBef>
              <a:spcAft>
                <a:spcPts val="0"/>
              </a:spcAft>
              <a:buSzPts val="5200"/>
              <a:buNone/>
              <a:defRPr sz="17217"/>
            </a:lvl8pPr>
            <a:lvl9pPr lvl="8" algn="ctr">
              <a:spcBef>
                <a:spcPts val="0"/>
              </a:spcBef>
              <a:spcAft>
                <a:spcPts val="0"/>
              </a:spcAft>
              <a:buSzPts val="5200"/>
              <a:buNone/>
              <a:defRPr sz="17217"/>
            </a:lvl9pPr>
          </a:lstStyle>
          <a:p>
            <a:endParaRPr/>
          </a:p>
        </p:txBody>
      </p:sp>
      <p:sp>
        <p:nvSpPr>
          <p:cNvPr id="10" name="Google Shape;10;p2"/>
          <p:cNvSpPr txBox="1">
            <a:spLocks noGrp="1"/>
          </p:cNvSpPr>
          <p:nvPr>
            <p:ph type="subTitle" idx="1"/>
          </p:nvPr>
        </p:nvSpPr>
        <p:spPr>
          <a:xfrm>
            <a:off x="2383875" y="26798434"/>
            <a:ext cx="25507463" cy="6595949"/>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5297"/>
            </a:lvl1pPr>
            <a:lvl2pPr lvl="1" algn="ctr">
              <a:lnSpc>
                <a:spcPct val="100000"/>
              </a:lnSpc>
              <a:spcBef>
                <a:spcPts val="0"/>
              </a:spcBef>
              <a:spcAft>
                <a:spcPts val="0"/>
              </a:spcAft>
              <a:buSzPts val="1800"/>
              <a:buNone/>
              <a:defRPr sz="5960"/>
            </a:lvl2pPr>
            <a:lvl3pPr lvl="2" algn="ctr">
              <a:lnSpc>
                <a:spcPct val="100000"/>
              </a:lnSpc>
              <a:spcBef>
                <a:spcPts val="0"/>
              </a:spcBef>
              <a:spcAft>
                <a:spcPts val="0"/>
              </a:spcAft>
              <a:buSzPts val="1800"/>
              <a:buNone/>
              <a:defRPr sz="5960"/>
            </a:lvl3pPr>
            <a:lvl4pPr lvl="3" algn="ctr">
              <a:lnSpc>
                <a:spcPct val="100000"/>
              </a:lnSpc>
              <a:spcBef>
                <a:spcPts val="0"/>
              </a:spcBef>
              <a:spcAft>
                <a:spcPts val="0"/>
              </a:spcAft>
              <a:buSzPts val="1800"/>
              <a:buNone/>
              <a:defRPr sz="5960"/>
            </a:lvl4pPr>
            <a:lvl5pPr lvl="4" algn="ctr">
              <a:lnSpc>
                <a:spcPct val="100000"/>
              </a:lnSpc>
              <a:spcBef>
                <a:spcPts val="0"/>
              </a:spcBef>
              <a:spcAft>
                <a:spcPts val="0"/>
              </a:spcAft>
              <a:buSzPts val="1800"/>
              <a:buNone/>
              <a:defRPr sz="5960"/>
            </a:lvl5pPr>
            <a:lvl6pPr lvl="5" algn="ctr">
              <a:lnSpc>
                <a:spcPct val="100000"/>
              </a:lnSpc>
              <a:spcBef>
                <a:spcPts val="0"/>
              </a:spcBef>
              <a:spcAft>
                <a:spcPts val="0"/>
              </a:spcAft>
              <a:buSzPts val="1800"/>
              <a:buNone/>
              <a:defRPr sz="5960"/>
            </a:lvl6pPr>
            <a:lvl7pPr lvl="6" algn="ctr">
              <a:lnSpc>
                <a:spcPct val="100000"/>
              </a:lnSpc>
              <a:spcBef>
                <a:spcPts val="0"/>
              </a:spcBef>
              <a:spcAft>
                <a:spcPts val="0"/>
              </a:spcAft>
              <a:buSzPts val="1800"/>
              <a:buNone/>
              <a:defRPr sz="5960"/>
            </a:lvl7pPr>
            <a:lvl8pPr lvl="7" algn="ctr">
              <a:lnSpc>
                <a:spcPct val="100000"/>
              </a:lnSpc>
              <a:spcBef>
                <a:spcPts val="0"/>
              </a:spcBef>
              <a:spcAft>
                <a:spcPts val="0"/>
              </a:spcAft>
              <a:buSzPts val="1800"/>
              <a:buNone/>
              <a:defRPr sz="5960"/>
            </a:lvl8pPr>
            <a:lvl9pPr lvl="8" algn="ctr">
              <a:lnSpc>
                <a:spcPct val="100000"/>
              </a:lnSpc>
              <a:spcBef>
                <a:spcPts val="0"/>
              </a:spcBef>
              <a:spcAft>
                <a:spcPts val="0"/>
              </a:spcAft>
              <a:buSzPts val="1800"/>
              <a:buNone/>
              <a:defRPr sz="5960"/>
            </a:lvl9pPr>
          </a:lstStyle>
          <a:p>
            <a:endParaRPr/>
          </a:p>
        </p:txBody>
      </p:sp>
      <p:pic>
        <p:nvPicPr>
          <p:cNvPr id="11" name="Google Shape;11;p2"/>
          <p:cNvPicPr preferRelativeResize="0"/>
          <p:nvPr/>
        </p:nvPicPr>
        <p:blipFill>
          <a:blip r:embed="rId2">
            <a:alphaModFix amt="66000"/>
          </a:blip>
          <a:stretch>
            <a:fillRect/>
          </a:stretch>
        </p:blipFill>
        <p:spPr>
          <a:xfrm rot="1326165" flipH="1">
            <a:off x="-4400052" y="-7760742"/>
            <a:ext cx="10917449" cy="18945952"/>
          </a:xfrm>
          <a:prstGeom prst="rect">
            <a:avLst/>
          </a:prstGeom>
          <a:noFill/>
          <a:ln>
            <a:noFill/>
          </a:ln>
        </p:spPr>
      </p:pic>
      <p:pic>
        <p:nvPicPr>
          <p:cNvPr id="12" name="Google Shape;12;p2"/>
          <p:cNvPicPr preferRelativeResize="0"/>
          <p:nvPr/>
        </p:nvPicPr>
        <p:blipFill>
          <a:blip r:embed="rId3">
            <a:alphaModFix amt="64000"/>
          </a:blip>
          <a:stretch>
            <a:fillRect/>
          </a:stretch>
        </p:blipFill>
        <p:spPr>
          <a:xfrm rot="2440329">
            <a:off x="22732485" y="-5919165"/>
            <a:ext cx="11893467" cy="25145503"/>
          </a:xfrm>
          <a:prstGeom prst="rect">
            <a:avLst/>
          </a:prstGeom>
          <a:noFill/>
          <a:ln>
            <a:noFill/>
          </a:ln>
        </p:spPr>
      </p:pic>
      <p:pic>
        <p:nvPicPr>
          <p:cNvPr id="13" name="Google Shape;13;p2"/>
          <p:cNvPicPr preferRelativeResize="0"/>
          <p:nvPr/>
        </p:nvPicPr>
        <p:blipFill>
          <a:blip r:embed="rId4">
            <a:alphaModFix amt="67000"/>
          </a:blip>
          <a:stretch>
            <a:fillRect/>
          </a:stretch>
        </p:blipFill>
        <p:spPr>
          <a:xfrm rot="5400000" flipH="1">
            <a:off x="-13450191" y="3530161"/>
            <a:ext cx="24090900" cy="8586340"/>
          </a:xfrm>
          <a:prstGeom prst="rect">
            <a:avLst/>
          </a:prstGeom>
          <a:noFill/>
          <a:ln>
            <a:noFill/>
          </a:ln>
        </p:spPr>
      </p:pic>
      <p:pic>
        <p:nvPicPr>
          <p:cNvPr id="14" name="Google Shape;14;p2"/>
          <p:cNvPicPr preferRelativeResize="0"/>
          <p:nvPr/>
        </p:nvPicPr>
        <p:blipFill>
          <a:blip r:embed="rId2">
            <a:alphaModFix amt="66000"/>
          </a:blip>
          <a:stretch>
            <a:fillRect/>
          </a:stretch>
        </p:blipFill>
        <p:spPr>
          <a:xfrm rot="1326165" flipH="1">
            <a:off x="-2944233" y="28548807"/>
            <a:ext cx="10917449" cy="18945952"/>
          </a:xfrm>
          <a:prstGeom prst="rect">
            <a:avLst/>
          </a:prstGeom>
          <a:noFill/>
          <a:ln>
            <a:noFill/>
          </a:ln>
        </p:spPr>
      </p:pic>
      <p:pic>
        <p:nvPicPr>
          <p:cNvPr id="15" name="Google Shape;15;p2"/>
          <p:cNvPicPr preferRelativeResize="0"/>
          <p:nvPr/>
        </p:nvPicPr>
        <p:blipFill>
          <a:blip r:embed="rId5">
            <a:alphaModFix amt="82000"/>
          </a:blip>
          <a:stretch>
            <a:fillRect/>
          </a:stretch>
        </p:blipFill>
        <p:spPr>
          <a:xfrm rot="10670981">
            <a:off x="23043551" y="25153184"/>
            <a:ext cx="12028222" cy="24957635"/>
          </a:xfrm>
          <a:prstGeom prst="rect">
            <a:avLst/>
          </a:prstGeom>
          <a:noFill/>
          <a:ln>
            <a:noFill/>
          </a:ln>
        </p:spPr>
      </p:pic>
      <p:grpSp>
        <p:nvGrpSpPr>
          <p:cNvPr id="16" name="Google Shape;16;p2"/>
          <p:cNvGrpSpPr/>
          <p:nvPr/>
        </p:nvGrpSpPr>
        <p:grpSpPr>
          <a:xfrm rot="-2700000">
            <a:off x="1264713" y="23309780"/>
            <a:ext cx="4451056" cy="20552447"/>
            <a:chOff x="272875" y="1419395"/>
            <a:chExt cx="255950" cy="563168"/>
          </a:xfrm>
        </p:grpSpPr>
        <p:sp>
          <p:nvSpPr>
            <p:cNvPr id="17" name="Google Shape;17;p2"/>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 name="Google Shape;18;p2"/>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 name="Google Shape;19;p2"/>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 name="Google Shape;20;p2"/>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1" name="Google Shape;21;p2"/>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2" name="Google Shape;22;p2"/>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3" name="Google Shape;23;p2"/>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4" name="Google Shape;24;p2"/>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5" name="Google Shape;25;p2"/>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6" name="Google Shape;26;p2"/>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7" name="Google Shape;27;p2"/>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8" name="Google Shape;28;p2"/>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9" name="Google Shape;29;p2"/>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30" name="Google Shape;30;p2"/>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31" name="Google Shape;31;p2"/>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32" name="Google Shape;32;p2"/>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33" name="Google Shape;33;p2"/>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34" name="Google Shape;34;p2"/>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35" name="Google Shape;35;p2"/>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36" name="Google Shape;36;p2"/>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37" name="Google Shape;37;p2"/>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38" name="Google Shape;38;p2"/>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39" name="Google Shape;39;p2"/>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40" name="Google Shape;40;p2"/>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41" name="Google Shape;41;p2"/>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42" name="Google Shape;42;p2"/>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43" name="Google Shape;43;p2"/>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44" name="Google Shape;44;p2"/>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45" name="Google Shape;45;p2"/>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46" name="Google Shape;46;p2"/>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47" name="Google Shape;47;p2"/>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48" name="Google Shape;48;p2"/>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49" name="Google Shape;49;p2"/>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50" name="Google Shape;50;p2"/>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51" name="Google Shape;51;p2"/>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grpSp>
      <p:grpSp>
        <p:nvGrpSpPr>
          <p:cNvPr id="52" name="Google Shape;52;p2"/>
          <p:cNvGrpSpPr/>
          <p:nvPr/>
        </p:nvGrpSpPr>
        <p:grpSpPr>
          <a:xfrm rot="-2700000">
            <a:off x="23547763" y="-3031802"/>
            <a:ext cx="4451056" cy="16604939"/>
            <a:chOff x="272875" y="1527563"/>
            <a:chExt cx="255950" cy="455000"/>
          </a:xfrm>
        </p:grpSpPr>
        <p:sp>
          <p:nvSpPr>
            <p:cNvPr id="53" name="Google Shape;53;p2"/>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54" name="Google Shape;54;p2"/>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55" name="Google Shape;55;p2"/>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56" name="Google Shape;56;p2"/>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57" name="Google Shape;57;p2"/>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58" name="Google Shape;58;p2"/>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59" name="Google Shape;59;p2"/>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60" name="Google Shape;60;p2"/>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61" name="Google Shape;61;p2"/>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62" name="Google Shape;62;p2"/>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63" name="Google Shape;63;p2"/>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64" name="Google Shape;64;p2"/>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65" name="Google Shape;65;p2"/>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66" name="Google Shape;66;p2"/>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67" name="Google Shape;67;p2"/>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68" name="Google Shape;68;p2"/>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69" name="Google Shape;69;p2"/>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70" name="Google Shape;70;p2"/>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71" name="Google Shape;71;p2"/>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72" name="Google Shape;72;p2"/>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73" name="Google Shape;73;p2"/>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74" name="Google Shape;74;p2"/>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75" name="Google Shape;75;p2"/>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76" name="Google Shape;76;p2"/>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77" name="Google Shape;77;p2"/>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78" name="Google Shape;78;p2"/>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79" name="Google Shape;79;p2"/>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80" name="Google Shape;80;p2"/>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81" name="Google Shape;81;p2"/>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82" name="Google Shape;82;p2"/>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83" name="Google Shape;83;p2"/>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84" name="Google Shape;84;p2"/>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85" name="Google Shape;85;p2"/>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86" name="Google Shape;86;p2"/>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87" name="Google Shape;87;p2"/>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grpSp>
      <p:sp>
        <p:nvSpPr>
          <p:cNvPr id="88" name="Google Shape;88;p2"/>
          <p:cNvSpPr/>
          <p:nvPr/>
        </p:nvSpPr>
        <p:spPr>
          <a:xfrm rot="10800000">
            <a:off x="15871307" y="38021775"/>
            <a:ext cx="7499545" cy="18023884"/>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spcFirstLastPara="1" wrap="square" lIns="302702" tIns="302702" rIns="302702" bIns="302702" anchor="ctr" anchorCtr="0">
            <a:noAutofit/>
          </a:bodyPr>
          <a:lstStyle/>
          <a:p>
            <a:pPr marL="0" lvl="0" indent="0" algn="l" rtl="0">
              <a:spcBef>
                <a:spcPts val="0"/>
              </a:spcBef>
              <a:spcAft>
                <a:spcPts val="0"/>
              </a:spcAft>
              <a:buNone/>
            </a:pPr>
            <a:endParaRPr sz="23709"/>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6"/>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1839"/>
        <p:cNvGrpSpPr/>
        <p:nvPr/>
      </p:nvGrpSpPr>
      <p:grpSpPr>
        <a:xfrm>
          <a:off x="0" y="0"/>
          <a:ext cx="0" cy="0"/>
          <a:chOff x="0" y="0"/>
          <a:chExt cx="0" cy="0"/>
        </a:xfrm>
      </p:grpSpPr>
      <p:pic>
        <p:nvPicPr>
          <p:cNvPr id="1840" name="Google Shape;1840;p31"/>
          <p:cNvPicPr preferRelativeResize="0"/>
          <p:nvPr/>
        </p:nvPicPr>
        <p:blipFill>
          <a:blip r:embed="rId2">
            <a:alphaModFix amt="76000"/>
          </a:blip>
          <a:stretch>
            <a:fillRect/>
          </a:stretch>
        </p:blipFill>
        <p:spPr>
          <a:xfrm rot="2453973">
            <a:off x="4134004" y="21072866"/>
            <a:ext cx="14014364" cy="13117616"/>
          </a:xfrm>
          <a:prstGeom prst="rect">
            <a:avLst/>
          </a:prstGeom>
          <a:noFill/>
          <a:ln>
            <a:noFill/>
          </a:ln>
        </p:spPr>
      </p:pic>
      <p:pic>
        <p:nvPicPr>
          <p:cNvPr id="1841" name="Google Shape;1841;p31"/>
          <p:cNvPicPr preferRelativeResize="0"/>
          <p:nvPr/>
        </p:nvPicPr>
        <p:blipFill>
          <a:blip r:embed="rId2">
            <a:alphaModFix amt="76000"/>
          </a:blip>
          <a:stretch>
            <a:fillRect/>
          </a:stretch>
        </p:blipFill>
        <p:spPr>
          <a:xfrm rot="2453973">
            <a:off x="-5755436" y="33968504"/>
            <a:ext cx="14014364" cy="13117616"/>
          </a:xfrm>
          <a:prstGeom prst="rect">
            <a:avLst/>
          </a:prstGeom>
          <a:noFill/>
          <a:ln>
            <a:noFill/>
          </a:ln>
        </p:spPr>
      </p:pic>
      <p:pic>
        <p:nvPicPr>
          <p:cNvPr id="1842" name="Google Shape;1842;p31"/>
          <p:cNvPicPr preferRelativeResize="0"/>
          <p:nvPr/>
        </p:nvPicPr>
        <p:blipFill>
          <a:blip r:embed="rId3">
            <a:alphaModFix amt="76000"/>
          </a:blip>
          <a:stretch>
            <a:fillRect/>
          </a:stretch>
        </p:blipFill>
        <p:spPr>
          <a:xfrm rot="2453973">
            <a:off x="22236638" y="-2064966"/>
            <a:ext cx="14014364" cy="13117616"/>
          </a:xfrm>
          <a:prstGeom prst="rect">
            <a:avLst/>
          </a:prstGeom>
          <a:noFill/>
          <a:ln>
            <a:noFill/>
          </a:ln>
        </p:spPr>
      </p:pic>
      <p:pic>
        <p:nvPicPr>
          <p:cNvPr id="1843" name="Google Shape;1843;p31"/>
          <p:cNvPicPr preferRelativeResize="0"/>
          <p:nvPr/>
        </p:nvPicPr>
        <p:blipFill>
          <a:blip r:embed="rId4">
            <a:alphaModFix amt="47000"/>
          </a:blip>
          <a:stretch>
            <a:fillRect/>
          </a:stretch>
        </p:blipFill>
        <p:spPr>
          <a:xfrm rot="10800000">
            <a:off x="5400099" y="1197428"/>
            <a:ext cx="19475021" cy="40408941"/>
          </a:xfrm>
          <a:prstGeom prst="rect">
            <a:avLst/>
          </a:prstGeom>
          <a:noFill/>
          <a:ln>
            <a:noFill/>
          </a:ln>
        </p:spPr>
      </p:pic>
      <p:grpSp>
        <p:nvGrpSpPr>
          <p:cNvPr id="1844" name="Google Shape;1844;p31"/>
          <p:cNvGrpSpPr/>
          <p:nvPr/>
        </p:nvGrpSpPr>
        <p:grpSpPr>
          <a:xfrm rot="-2700000">
            <a:off x="556090" y="25639500"/>
            <a:ext cx="4451056" cy="20552447"/>
            <a:chOff x="272875" y="1419395"/>
            <a:chExt cx="255950" cy="563168"/>
          </a:xfrm>
        </p:grpSpPr>
        <p:sp>
          <p:nvSpPr>
            <p:cNvPr id="1845" name="Google Shape;1845;p31"/>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46" name="Google Shape;1846;p31"/>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47" name="Google Shape;1847;p31"/>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48" name="Google Shape;1848;p31"/>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49" name="Google Shape;1849;p31"/>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50" name="Google Shape;1850;p31"/>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51" name="Google Shape;1851;p31"/>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52" name="Google Shape;1852;p31"/>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53" name="Google Shape;1853;p31"/>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54" name="Google Shape;1854;p31"/>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55" name="Google Shape;1855;p31"/>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56" name="Google Shape;1856;p31"/>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57" name="Google Shape;1857;p31"/>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58" name="Google Shape;1858;p31"/>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59" name="Google Shape;1859;p31"/>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60" name="Google Shape;1860;p31"/>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61" name="Google Shape;1861;p31"/>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62" name="Google Shape;1862;p31"/>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63" name="Google Shape;1863;p31"/>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64" name="Google Shape;1864;p31"/>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65" name="Google Shape;1865;p31"/>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66" name="Google Shape;1866;p31"/>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67" name="Google Shape;1867;p31"/>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68" name="Google Shape;1868;p31"/>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69" name="Google Shape;1869;p31"/>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70" name="Google Shape;1870;p31"/>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71" name="Google Shape;1871;p31"/>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72" name="Google Shape;1872;p31"/>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73" name="Google Shape;1873;p31"/>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74" name="Google Shape;1874;p31"/>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75" name="Google Shape;1875;p31"/>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76" name="Google Shape;1876;p31"/>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77" name="Google Shape;1877;p31"/>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78" name="Google Shape;1878;p31"/>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79" name="Google Shape;1879;p31"/>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grpSp>
      <p:grpSp>
        <p:nvGrpSpPr>
          <p:cNvPr id="1880" name="Google Shape;1880;p31"/>
          <p:cNvGrpSpPr/>
          <p:nvPr/>
        </p:nvGrpSpPr>
        <p:grpSpPr>
          <a:xfrm rot="-2700000">
            <a:off x="26575285" y="-1525744"/>
            <a:ext cx="4451056" cy="16604939"/>
            <a:chOff x="272875" y="1527563"/>
            <a:chExt cx="255950" cy="455000"/>
          </a:xfrm>
        </p:grpSpPr>
        <p:sp>
          <p:nvSpPr>
            <p:cNvPr id="1881" name="Google Shape;1881;p31"/>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82" name="Google Shape;1882;p31"/>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83" name="Google Shape;1883;p31"/>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84" name="Google Shape;1884;p31"/>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85" name="Google Shape;1885;p31"/>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86" name="Google Shape;1886;p31"/>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87" name="Google Shape;1887;p31"/>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88" name="Google Shape;1888;p31"/>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89" name="Google Shape;1889;p31"/>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90" name="Google Shape;1890;p31"/>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91" name="Google Shape;1891;p31"/>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92" name="Google Shape;1892;p31"/>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93" name="Google Shape;1893;p31"/>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94" name="Google Shape;1894;p31"/>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95" name="Google Shape;1895;p31"/>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96" name="Google Shape;1896;p31"/>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97" name="Google Shape;1897;p31"/>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98" name="Google Shape;1898;p31"/>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899" name="Google Shape;1899;p31"/>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00" name="Google Shape;1900;p31"/>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01" name="Google Shape;1901;p31"/>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02" name="Google Shape;1902;p31"/>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03" name="Google Shape;1903;p31"/>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04" name="Google Shape;1904;p31"/>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05" name="Google Shape;1905;p31"/>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06" name="Google Shape;1906;p31"/>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07" name="Google Shape;1907;p31"/>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08" name="Google Shape;1908;p31"/>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09" name="Google Shape;1909;p31"/>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10" name="Google Shape;1910;p31"/>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11" name="Google Shape;1911;p31"/>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12" name="Google Shape;1912;p31"/>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13" name="Google Shape;1913;p31"/>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14" name="Google Shape;1914;p31"/>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15" name="Google Shape;1915;p31"/>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grpSp>
      <p:sp>
        <p:nvSpPr>
          <p:cNvPr id="1916" name="Google Shape;1916;p31"/>
          <p:cNvSpPr/>
          <p:nvPr/>
        </p:nvSpPr>
        <p:spPr>
          <a:xfrm>
            <a:off x="18443803" y="-20081086"/>
            <a:ext cx="15309855" cy="60391845"/>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302702" tIns="302702" rIns="302702" bIns="302702" anchor="ctr" anchorCtr="0">
            <a:noAutofit/>
          </a:bodyPr>
          <a:lstStyle/>
          <a:p>
            <a:pPr marL="0" lvl="0" indent="0" algn="l" rtl="0">
              <a:spcBef>
                <a:spcPts val="0"/>
              </a:spcBef>
              <a:spcAft>
                <a:spcPts val="0"/>
              </a:spcAft>
              <a:buNone/>
            </a:pPr>
            <a:endParaRPr sz="23709"/>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1">
  <p:cSld name="CUSTOM_5_1">
    <p:spTree>
      <p:nvGrpSpPr>
        <p:cNvPr id="1" name="Shape 1917"/>
        <p:cNvGrpSpPr/>
        <p:nvPr/>
      </p:nvGrpSpPr>
      <p:grpSpPr>
        <a:xfrm>
          <a:off x="0" y="0"/>
          <a:ext cx="0" cy="0"/>
          <a:chOff x="0" y="0"/>
          <a:chExt cx="0" cy="0"/>
        </a:xfrm>
      </p:grpSpPr>
      <p:pic>
        <p:nvPicPr>
          <p:cNvPr id="1918" name="Google Shape;1918;p32"/>
          <p:cNvPicPr preferRelativeResize="0"/>
          <p:nvPr/>
        </p:nvPicPr>
        <p:blipFill>
          <a:blip r:embed="rId2">
            <a:alphaModFix amt="66000"/>
          </a:blip>
          <a:stretch>
            <a:fillRect/>
          </a:stretch>
        </p:blipFill>
        <p:spPr>
          <a:xfrm rot="5399990" flipH="1">
            <a:off x="17250915" y="724932"/>
            <a:ext cx="27440587" cy="7537803"/>
          </a:xfrm>
          <a:prstGeom prst="rect">
            <a:avLst/>
          </a:prstGeom>
          <a:noFill/>
          <a:ln>
            <a:noFill/>
          </a:ln>
        </p:spPr>
      </p:pic>
      <p:grpSp>
        <p:nvGrpSpPr>
          <p:cNvPr id="1919" name="Google Shape;1919;p32"/>
          <p:cNvGrpSpPr/>
          <p:nvPr/>
        </p:nvGrpSpPr>
        <p:grpSpPr>
          <a:xfrm rot="-987768">
            <a:off x="25665784" y="-2215943"/>
            <a:ext cx="4451089" cy="16604781"/>
            <a:chOff x="272875" y="1527563"/>
            <a:chExt cx="255950" cy="455000"/>
          </a:xfrm>
        </p:grpSpPr>
        <p:sp>
          <p:nvSpPr>
            <p:cNvPr id="1920" name="Google Shape;1920;p32"/>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21" name="Google Shape;1921;p32"/>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22" name="Google Shape;1922;p32"/>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23" name="Google Shape;1923;p32"/>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24" name="Google Shape;1924;p32"/>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25" name="Google Shape;1925;p32"/>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26" name="Google Shape;1926;p32"/>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27" name="Google Shape;1927;p32"/>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28" name="Google Shape;1928;p32"/>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29" name="Google Shape;1929;p32"/>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30" name="Google Shape;1930;p32"/>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31" name="Google Shape;1931;p32"/>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32" name="Google Shape;1932;p32"/>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33" name="Google Shape;1933;p32"/>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34" name="Google Shape;1934;p32"/>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35" name="Google Shape;1935;p32"/>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36" name="Google Shape;1936;p32"/>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37" name="Google Shape;1937;p32"/>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38" name="Google Shape;1938;p32"/>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39" name="Google Shape;1939;p32"/>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40" name="Google Shape;1940;p32"/>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41" name="Google Shape;1941;p32"/>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42" name="Google Shape;1942;p32"/>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43" name="Google Shape;1943;p32"/>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44" name="Google Shape;1944;p32"/>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45" name="Google Shape;1945;p32"/>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46" name="Google Shape;1946;p32"/>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47" name="Google Shape;1947;p32"/>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48" name="Google Shape;1948;p32"/>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49" name="Google Shape;1949;p32"/>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50" name="Google Shape;1950;p32"/>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51" name="Google Shape;1951;p32"/>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52" name="Google Shape;1952;p32"/>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53" name="Google Shape;1953;p32"/>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54" name="Google Shape;1954;p32"/>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grpSp>
      <p:pic>
        <p:nvPicPr>
          <p:cNvPr id="1955" name="Google Shape;1955;p32"/>
          <p:cNvPicPr preferRelativeResize="0"/>
          <p:nvPr/>
        </p:nvPicPr>
        <p:blipFill>
          <a:blip r:embed="rId3">
            <a:alphaModFix amt="74000"/>
          </a:blip>
          <a:stretch>
            <a:fillRect/>
          </a:stretch>
        </p:blipFill>
        <p:spPr>
          <a:xfrm rot="-10162003" flipH="1">
            <a:off x="-3612585" y="-9435045"/>
            <a:ext cx="9584737" cy="21581402"/>
          </a:xfrm>
          <a:prstGeom prst="rect">
            <a:avLst/>
          </a:prstGeom>
          <a:noFill/>
          <a:ln>
            <a:noFill/>
          </a:ln>
        </p:spPr>
      </p:pic>
      <p:pic>
        <p:nvPicPr>
          <p:cNvPr id="1956" name="Google Shape;1956;p32"/>
          <p:cNvPicPr preferRelativeResize="0"/>
          <p:nvPr/>
        </p:nvPicPr>
        <p:blipFill>
          <a:blip r:embed="rId4">
            <a:alphaModFix amt="76000"/>
          </a:blip>
          <a:stretch>
            <a:fillRect/>
          </a:stretch>
        </p:blipFill>
        <p:spPr>
          <a:xfrm rot="363351">
            <a:off x="2657428" y="35715852"/>
            <a:ext cx="25182342" cy="23570847"/>
          </a:xfrm>
          <a:prstGeom prst="rect">
            <a:avLst/>
          </a:prstGeom>
          <a:noFill/>
          <a:ln>
            <a:noFill/>
          </a:ln>
        </p:spPr>
      </p:pic>
      <p:sp>
        <p:nvSpPr>
          <p:cNvPr id="1957" name="Google Shape;1957;p32"/>
          <p:cNvSpPr/>
          <p:nvPr/>
        </p:nvSpPr>
        <p:spPr>
          <a:xfrm rot="9899989">
            <a:off x="-1933467" y="38489558"/>
            <a:ext cx="7499323" cy="18023351"/>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302702" tIns="302702" rIns="302702" bIns="302702" anchor="ctr" anchorCtr="0">
            <a:noAutofit/>
          </a:bodyPr>
          <a:lstStyle/>
          <a:p>
            <a:pPr marL="0" lvl="0" indent="0" algn="l" rtl="0">
              <a:spcBef>
                <a:spcPts val="0"/>
              </a:spcBef>
              <a:spcAft>
                <a:spcPts val="0"/>
              </a:spcAft>
              <a:buNone/>
            </a:pPr>
            <a:endParaRPr sz="23709"/>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2">
  <p:cSld name="CUSTOM_5_1_1">
    <p:spTree>
      <p:nvGrpSpPr>
        <p:cNvPr id="1" name="Shape 1958"/>
        <p:cNvGrpSpPr/>
        <p:nvPr/>
      </p:nvGrpSpPr>
      <p:grpSpPr>
        <a:xfrm>
          <a:off x="0" y="0"/>
          <a:ext cx="0" cy="0"/>
          <a:chOff x="0" y="0"/>
          <a:chExt cx="0" cy="0"/>
        </a:xfrm>
      </p:grpSpPr>
      <p:pic>
        <p:nvPicPr>
          <p:cNvPr id="1959" name="Google Shape;1959;p33"/>
          <p:cNvPicPr preferRelativeResize="0"/>
          <p:nvPr/>
        </p:nvPicPr>
        <p:blipFill>
          <a:blip r:embed="rId2">
            <a:alphaModFix amt="66000"/>
          </a:blip>
          <a:stretch>
            <a:fillRect/>
          </a:stretch>
        </p:blipFill>
        <p:spPr>
          <a:xfrm rot="-2343514" flipH="1">
            <a:off x="-3862356" y="-10574822"/>
            <a:ext cx="10917449" cy="18945985"/>
          </a:xfrm>
          <a:prstGeom prst="rect">
            <a:avLst/>
          </a:prstGeom>
          <a:noFill/>
          <a:ln>
            <a:noFill/>
          </a:ln>
        </p:spPr>
      </p:pic>
      <p:grpSp>
        <p:nvGrpSpPr>
          <p:cNvPr id="1960" name="Google Shape;1960;p33"/>
          <p:cNvGrpSpPr/>
          <p:nvPr/>
        </p:nvGrpSpPr>
        <p:grpSpPr>
          <a:xfrm rot="-8099954">
            <a:off x="-3317203" y="235518"/>
            <a:ext cx="11187706" cy="6606403"/>
            <a:chOff x="272875" y="1527563"/>
            <a:chExt cx="255950" cy="455000"/>
          </a:xfrm>
        </p:grpSpPr>
        <p:sp>
          <p:nvSpPr>
            <p:cNvPr id="1961" name="Google Shape;1961;p33"/>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62" name="Google Shape;1962;p33"/>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63" name="Google Shape;1963;p33"/>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64" name="Google Shape;1964;p33"/>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65" name="Google Shape;1965;p33"/>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66" name="Google Shape;1966;p33"/>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67" name="Google Shape;1967;p33"/>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68" name="Google Shape;1968;p33"/>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69" name="Google Shape;1969;p33"/>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70" name="Google Shape;1970;p33"/>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71" name="Google Shape;1971;p33"/>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72" name="Google Shape;1972;p33"/>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73" name="Google Shape;1973;p33"/>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74" name="Google Shape;1974;p33"/>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75" name="Google Shape;1975;p33"/>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76" name="Google Shape;1976;p33"/>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77" name="Google Shape;1977;p33"/>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78" name="Google Shape;1978;p33"/>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79" name="Google Shape;1979;p33"/>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80" name="Google Shape;1980;p33"/>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81" name="Google Shape;1981;p33"/>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82" name="Google Shape;1982;p33"/>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83" name="Google Shape;1983;p33"/>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84" name="Google Shape;1984;p33"/>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85" name="Google Shape;1985;p33"/>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86" name="Google Shape;1986;p33"/>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87" name="Google Shape;1987;p33"/>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88" name="Google Shape;1988;p33"/>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89" name="Google Shape;1989;p33"/>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90" name="Google Shape;1990;p33"/>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91" name="Google Shape;1991;p33"/>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92" name="Google Shape;1992;p33"/>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93" name="Google Shape;1993;p33"/>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94" name="Google Shape;1994;p33"/>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1995" name="Google Shape;1995;p33"/>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grpSp>
      <p:pic>
        <p:nvPicPr>
          <p:cNvPr id="1996" name="Google Shape;1996;p33"/>
          <p:cNvPicPr preferRelativeResize="0"/>
          <p:nvPr/>
        </p:nvPicPr>
        <p:blipFill>
          <a:blip r:embed="rId3">
            <a:alphaModFix amt="74000"/>
          </a:blip>
          <a:stretch>
            <a:fillRect/>
          </a:stretch>
        </p:blipFill>
        <p:spPr>
          <a:xfrm rot="-5809801" flipH="1">
            <a:off x="17942901" y="-2637076"/>
            <a:ext cx="24090858" cy="8586324"/>
          </a:xfrm>
          <a:prstGeom prst="rect">
            <a:avLst/>
          </a:prstGeom>
          <a:noFill/>
          <a:ln>
            <a:noFill/>
          </a:ln>
        </p:spPr>
      </p:pic>
      <p:pic>
        <p:nvPicPr>
          <p:cNvPr id="1997" name="Google Shape;1997;p33"/>
          <p:cNvPicPr preferRelativeResize="0"/>
          <p:nvPr/>
        </p:nvPicPr>
        <p:blipFill>
          <a:blip r:embed="rId4">
            <a:alphaModFix amt="76000"/>
          </a:blip>
          <a:stretch>
            <a:fillRect/>
          </a:stretch>
        </p:blipFill>
        <p:spPr>
          <a:xfrm rot="10754694">
            <a:off x="8270551" y="37342719"/>
            <a:ext cx="25182359" cy="23570830"/>
          </a:xfrm>
          <a:prstGeom prst="rect">
            <a:avLst/>
          </a:prstGeom>
          <a:noFill/>
          <a:ln>
            <a:noFill/>
          </a:ln>
        </p:spPr>
      </p:pic>
      <p:grpSp>
        <p:nvGrpSpPr>
          <p:cNvPr id="1998" name="Google Shape;1998;p33"/>
          <p:cNvGrpSpPr/>
          <p:nvPr/>
        </p:nvGrpSpPr>
        <p:grpSpPr>
          <a:xfrm flipH="1">
            <a:off x="-2067265" y="29023627"/>
            <a:ext cx="4451148" cy="20552289"/>
            <a:chOff x="272875" y="1419395"/>
            <a:chExt cx="255950" cy="563168"/>
          </a:xfrm>
        </p:grpSpPr>
        <p:sp>
          <p:nvSpPr>
            <p:cNvPr id="1999" name="Google Shape;1999;p33"/>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00" name="Google Shape;2000;p33"/>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01" name="Google Shape;2001;p33"/>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02" name="Google Shape;2002;p33"/>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03" name="Google Shape;2003;p33"/>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04" name="Google Shape;2004;p33"/>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05" name="Google Shape;2005;p33"/>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06" name="Google Shape;2006;p33"/>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07" name="Google Shape;2007;p33"/>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08" name="Google Shape;2008;p33"/>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09" name="Google Shape;2009;p33"/>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10" name="Google Shape;2010;p33"/>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11" name="Google Shape;2011;p33"/>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12" name="Google Shape;2012;p33"/>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13" name="Google Shape;2013;p33"/>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14" name="Google Shape;2014;p33"/>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15" name="Google Shape;2015;p33"/>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16" name="Google Shape;2016;p33"/>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17" name="Google Shape;2017;p33"/>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18" name="Google Shape;2018;p33"/>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19" name="Google Shape;2019;p33"/>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20" name="Google Shape;2020;p33"/>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21" name="Google Shape;2021;p33"/>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22" name="Google Shape;2022;p33"/>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23" name="Google Shape;2023;p33"/>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24" name="Google Shape;2024;p33"/>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25" name="Google Shape;2025;p33"/>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26" name="Google Shape;2026;p33"/>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27" name="Google Shape;2027;p33"/>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28" name="Google Shape;2028;p33"/>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29" name="Google Shape;2029;p33"/>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30" name="Google Shape;2030;p33"/>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31" name="Google Shape;2031;p33"/>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32" name="Google Shape;2032;p33"/>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33" name="Google Shape;2033;p33"/>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3">
  <p:cSld name="CUSTOM_5_1_1_1">
    <p:spTree>
      <p:nvGrpSpPr>
        <p:cNvPr id="1" name="Shape 2034"/>
        <p:cNvGrpSpPr/>
        <p:nvPr/>
      </p:nvGrpSpPr>
      <p:grpSpPr>
        <a:xfrm>
          <a:off x="0" y="0"/>
          <a:ext cx="0" cy="0"/>
          <a:chOff x="0" y="0"/>
          <a:chExt cx="0" cy="0"/>
        </a:xfrm>
      </p:grpSpPr>
      <p:pic>
        <p:nvPicPr>
          <p:cNvPr id="2035" name="Google Shape;2035;p34"/>
          <p:cNvPicPr preferRelativeResize="0"/>
          <p:nvPr/>
        </p:nvPicPr>
        <p:blipFill>
          <a:blip r:embed="rId2">
            <a:alphaModFix amt="64000"/>
          </a:blip>
          <a:stretch>
            <a:fillRect/>
          </a:stretch>
        </p:blipFill>
        <p:spPr>
          <a:xfrm rot="5400000">
            <a:off x="14054934" y="2321011"/>
            <a:ext cx="29893779" cy="10004329"/>
          </a:xfrm>
          <a:prstGeom prst="rect">
            <a:avLst/>
          </a:prstGeom>
          <a:noFill/>
          <a:ln>
            <a:noFill/>
          </a:ln>
        </p:spPr>
      </p:pic>
      <p:pic>
        <p:nvPicPr>
          <p:cNvPr id="2036" name="Google Shape;2036;p34"/>
          <p:cNvPicPr preferRelativeResize="0"/>
          <p:nvPr/>
        </p:nvPicPr>
        <p:blipFill>
          <a:blip r:embed="rId3">
            <a:alphaModFix amt="66000"/>
          </a:blip>
          <a:stretch>
            <a:fillRect/>
          </a:stretch>
        </p:blipFill>
        <p:spPr>
          <a:xfrm rot="1326165" flipH="1">
            <a:off x="-633861" y="34360208"/>
            <a:ext cx="10917449" cy="18945952"/>
          </a:xfrm>
          <a:prstGeom prst="rect">
            <a:avLst/>
          </a:prstGeom>
          <a:noFill/>
          <a:ln>
            <a:noFill/>
          </a:ln>
        </p:spPr>
      </p:pic>
      <p:grpSp>
        <p:nvGrpSpPr>
          <p:cNvPr id="2037" name="Google Shape;2037;p34"/>
          <p:cNvGrpSpPr/>
          <p:nvPr/>
        </p:nvGrpSpPr>
        <p:grpSpPr>
          <a:xfrm rot="-2700000">
            <a:off x="26575285" y="-1525744"/>
            <a:ext cx="4451056" cy="16604939"/>
            <a:chOff x="272875" y="1527563"/>
            <a:chExt cx="255950" cy="455000"/>
          </a:xfrm>
        </p:grpSpPr>
        <p:sp>
          <p:nvSpPr>
            <p:cNvPr id="2038" name="Google Shape;2038;p34"/>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39" name="Google Shape;2039;p34"/>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40" name="Google Shape;2040;p34"/>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41" name="Google Shape;2041;p34"/>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42" name="Google Shape;2042;p34"/>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43" name="Google Shape;2043;p34"/>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44" name="Google Shape;2044;p34"/>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45" name="Google Shape;2045;p34"/>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46" name="Google Shape;2046;p34"/>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47" name="Google Shape;2047;p34"/>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48" name="Google Shape;2048;p34"/>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49" name="Google Shape;2049;p34"/>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50" name="Google Shape;2050;p34"/>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51" name="Google Shape;2051;p34"/>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52" name="Google Shape;2052;p34"/>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53" name="Google Shape;2053;p34"/>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54" name="Google Shape;2054;p34"/>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55" name="Google Shape;2055;p34"/>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56" name="Google Shape;2056;p34"/>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57" name="Google Shape;2057;p34"/>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58" name="Google Shape;2058;p34"/>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59" name="Google Shape;2059;p34"/>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60" name="Google Shape;2060;p34"/>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61" name="Google Shape;2061;p34"/>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62" name="Google Shape;2062;p34"/>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63" name="Google Shape;2063;p34"/>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64" name="Google Shape;2064;p34"/>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65" name="Google Shape;2065;p34"/>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66" name="Google Shape;2066;p34"/>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67" name="Google Shape;2067;p34"/>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68" name="Google Shape;2068;p34"/>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69" name="Google Shape;2069;p34"/>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70" name="Google Shape;2070;p34"/>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71" name="Google Shape;2071;p34"/>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72" name="Google Shape;2072;p34"/>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grpSp>
      <p:sp>
        <p:nvSpPr>
          <p:cNvPr id="2073" name="Google Shape;2073;p34"/>
          <p:cNvSpPr/>
          <p:nvPr/>
        </p:nvSpPr>
        <p:spPr>
          <a:xfrm>
            <a:off x="15120903" y="-20984113"/>
            <a:ext cx="15309855" cy="60391845"/>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302702" tIns="302702" rIns="302702" bIns="302702" anchor="ctr" anchorCtr="0">
            <a:noAutofit/>
          </a:bodyPr>
          <a:lstStyle/>
          <a:p>
            <a:pPr marL="0" lvl="0" indent="0" algn="l" rtl="0">
              <a:spcBef>
                <a:spcPts val="0"/>
              </a:spcBef>
              <a:spcAft>
                <a:spcPts val="0"/>
              </a:spcAft>
              <a:buNone/>
            </a:pPr>
            <a:endParaRPr sz="23709"/>
          </a:p>
        </p:txBody>
      </p:sp>
      <p:pic>
        <p:nvPicPr>
          <p:cNvPr id="2074" name="Google Shape;2074;p34"/>
          <p:cNvPicPr preferRelativeResize="0"/>
          <p:nvPr/>
        </p:nvPicPr>
        <p:blipFill>
          <a:blip r:embed="rId4">
            <a:alphaModFix amt="74000"/>
          </a:blip>
          <a:stretch>
            <a:fillRect/>
          </a:stretch>
        </p:blipFill>
        <p:spPr>
          <a:xfrm rot="7675040">
            <a:off x="1586847" y="-6119832"/>
            <a:ext cx="24090917" cy="8586344"/>
          </a:xfrm>
          <a:prstGeom prst="rect">
            <a:avLst/>
          </a:prstGeom>
          <a:noFill/>
          <a:ln>
            <a:noFill/>
          </a:ln>
        </p:spPr>
      </p:pic>
      <p:pic>
        <p:nvPicPr>
          <p:cNvPr id="2075" name="Google Shape;2075;p34"/>
          <p:cNvPicPr preferRelativeResize="0"/>
          <p:nvPr/>
        </p:nvPicPr>
        <p:blipFill>
          <a:blip r:embed="rId5">
            <a:alphaModFix amt="74000"/>
          </a:blip>
          <a:stretch>
            <a:fillRect/>
          </a:stretch>
        </p:blipFill>
        <p:spPr>
          <a:xfrm rot="-9631575" flipH="1">
            <a:off x="-4977117" y="-10239482"/>
            <a:ext cx="9584747" cy="21581418"/>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4">
  <p:cSld name="CUSTOM_4_1_1_2">
    <p:spTree>
      <p:nvGrpSpPr>
        <p:cNvPr id="1" name="Shape 2076"/>
        <p:cNvGrpSpPr/>
        <p:nvPr/>
      </p:nvGrpSpPr>
      <p:grpSpPr>
        <a:xfrm>
          <a:off x="0" y="0"/>
          <a:ext cx="0" cy="0"/>
          <a:chOff x="0" y="0"/>
          <a:chExt cx="0" cy="0"/>
        </a:xfrm>
      </p:grpSpPr>
      <p:pic>
        <p:nvPicPr>
          <p:cNvPr id="2077" name="Google Shape;2077;p35"/>
          <p:cNvPicPr preferRelativeResize="0"/>
          <p:nvPr/>
        </p:nvPicPr>
        <p:blipFill>
          <a:blip r:embed="rId2">
            <a:alphaModFix amt="66000"/>
          </a:blip>
          <a:stretch>
            <a:fillRect/>
          </a:stretch>
        </p:blipFill>
        <p:spPr>
          <a:xfrm rot="5399990" flipH="1">
            <a:off x="17250915" y="724932"/>
            <a:ext cx="27440587" cy="7537803"/>
          </a:xfrm>
          <a:prstGeom prst="rect">
            <a:avLst/>
          </a:prstGeom>
          <a:noFill/>
          <a:ln>
            <a:noFill/>
          </a:ln>
        </p:spPr>
      </p:pic>
      <p:grpSp>
        <p:nvGrpSpPr>
          <p:cNvPr id="2078" name="Google Shape;2078;p35"/>
          <p:cNvGrpSpPr/>
          <p:nvPr/>
        </p:nvGrpSpPr>
        <p:grpSpPr>
          <a:xfrm rot="-987768">
            <a:off x="25665784" y="-2215943"/>
            <a:ext cx="4451089" cy="16604781"/>
            <a:chOff x="272875" y="1527563"/>
            <a:chExt cx="255950" cy="455000"/>
          </a:xfrm>
        </p:grpSpPr>
        <p:sp>
          <p:nvSpPr>
            <p:cNvPr id="2079" name="Google Shape;2079;p35"/>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80" name="Google Shape;2080;p35"/>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81" name="Google Shape;2081;p35"/>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82" name="Google Shape;2082;p35"/>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83" name="Google Shape;2083;p35"/>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84" name="Google Shape;2084;p35"/>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85" name="Google Shape;2085;p35"/>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86" name="Google Shape;2086;p35"/>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87" name="Google Shape;2087;p35"/>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88" name="Google Shape;2088;p35"/>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89" name="Google Shape;2089;p35"/>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90" name="Google Shape;2090;p35"/>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91" name="Google Shape;2091;p35"/>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92" name="Google Shape;2092;p35"/>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93" name="Google Shape;2093;p35"/>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94" name="Google Shape;2094;p35"/>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95" name="Google Shape;2095;p35"/>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96" name="Google Shape;2096;p35"/>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97" name="Google Shape;2097;p35"/>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98" name="Google Shape;2098;p35"/>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099" name="Google Shape;2099;p35"/>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100" name="Google Shape;2100;p35"/>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101" name="Google Shape;2101;p35"/>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102" name="Google Shape;2102;p35"/>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103" name="Google Shape;2103;p35"/>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104" name="Google Shape;2104;p35"/>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105" name="Google Shape;2105;p35"/>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106" name="Google Shape;2106;p35"/>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107" name="Google Shape;2107;p35"/>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108" name="Google Shape;2108;p35"/>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109" name="Google Shape;2109;p35"/>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110" name="Google Shape;2110;p35"/>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111" name="Google Shape;2111;p35"/>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112" name="Google Shape;2112;p35"/>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sp>
          <p:nvSpPr>
            <p:cNvPr id="2113" name="Google Shape;2113;p35"/>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3709"/>
            </a:p>
          </p:txBody>
        </p:sp>
      </p:grpSp>
      <p:pic>
        <p:nvPicPr>
          <p:cNvPr id="2114" name="Google Shape;2114;p35"/>
          <p:cNvPicPr preferRelativeResize="0"/>
          <p:nvPr/>
        </p:nvPicPr>
        <p:blipFill>
          <a:blip r:embed="rId3">
            <a:alphaModFix amt="74000"/>
          </a:blip>
          <a:stretch>
            <a:fillRect/>
          </a:stretch>
        </p:blipFill>
        <p:spPr>
          <a:xfrm rot="-10162003" flipH="1">
            <a:off x="-3612585" y="-9435045"/>
            <a:ext cx="9584737" cy="21581402"/>
          </a:xfrm>
          <a:prstGeom prst="rect">
            <a:avLst/>
          </a:prstGeom>
          <a:noFill/>
          <a:ln>
            <a:noFill/>
          </a:ln>
        </p:spPr>
      </p:pic>
      <p:pic>
        <p:nvPicPr>
          <p:cNvPr id="2115" name="Google Shape;2115;p35"/>
          <p:cNvPicPr preferRelativeResize="0"/>
          <p:nvPr/>
        </p:nvPicPr>
        <p:blipFill>
          <a:blip r:embed="rId4">
            <a:alphaModFix amt="76000"/>
          </a:blip>
          <a:stretch>
            <a:fillRect/>
          </a:stretch>
        </p:blipFill>
        <p:spPr>
          <a:xfrm rot="363351">
            <a:off x="2657428" y="35715852"/>
            <a:ext cx="25182342" cy="23570847"/>
          </a:xfrm>
          <a:prstGeom prst="rect">
            <a:avLst/>
          </a:prstGeom>
          <a:noFill/>
          <a:ln>
            <a:noFill/>
          </a:ln>
        </p:spPr>
      </p:pic>
      <p:sp>
        <p:nvSpPr>
          <p:cNvPr id="2116" name="Google Shape;2116;p35"/>
          <p:cNvSpPr/>
          <p:nvPr/>
        </p:nvSpPr>
        <p:spPr>
          <a:xfrm rot="9899989">
            <a:off x="-1933467" y="38489558"/>
            <a:ext cx="7499323" cy="18023351"/>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302702" tIns="302702" rIns="302702" bIns="302702" anchor="ctr" anchorCtr="0">
            <a:noAutofit/>
          </a:bodyPr>
          <a:lstStyle/>
          <a:p>
            <a:pPr marL="0" lvl="0" indent="0" algn="l" rtl="0">
              <a:spcBef>
                <a:spcPts val="0"/>
              </a:spcBef>
              <a:spcAft>
                <a:spcPts val="0"/>
              </a:spcAft>
              <a:buNone/>
            </a:pPr>
            <a:endParaRPr sz="23709"/>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dpi="0" rotWithShape="1">
          <a:blip r:embed="rId9">
            <a:alphaModFix amt="56000"/>
            <a:lum/>
          </a:blip>
          <a:srcRect/>
          <a:stretch>
            <a:fillRect l="-76000" r="-76000"/>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32019" y="3703460"/>
            <a:ext cx="28211175" cy="476596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1pPr>
            <a:lvl2pPr lvl="1"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2pPr>
            <a:lvl3pPr lvl="2"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3pPr>
            <a:lvl4pPr lvl="3"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4pPr>
            <a:lvl5pPr lvl="4"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5pPr>
            <a:lvl6pPr lvl="5"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6pPr>
            <a:lvl7pPr lvl="6"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7pPr>
            <a:lvl8pPr lvl="7"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8pPr>
            <a:lvl9pPr lvl="8"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9pPr>
          </a:lstStyle>
          <a:p>
            <a:endParaRPr/>
          </a:p>
        </p:txBody>
      </p:sp>
      <p:sp>
        <p:nvSpPr>
          <p:cNvPr id="7" name="Google Shape;7;p1"/>
          <p:cNvSpPr txBox="1">
            <a:spLocks noGrp="1"/>
          </p:cNvSpPr>
          <p:nvPr>
            <p:ph type="body" idx="1"/>
          </p:nvPr>
        </p:nvSpPr>
        <p:spPr>
          <a:xfrm>
            <a:off x="1032019" y="9590797"/>
            <a:ext cx="28211175" cy="28430986"/>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1pPr>
            <a:lvl2pPr marL="914400" lvl="1"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00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77" r:id="rId3"/>
    <p:sldLayoutId id="2147483678" r:id="rId4"/>
    <p:sldLayoutId id="2147483679" r:id="rId5"/>
    <p:sldLayoutId id="2147483680" r:id="rId6"/>
    <p:sldLayoutId id="2147483681"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4635"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12.png"/><Relationship Id="rId7" Type="http://schemas.openxmlformats.org/officeDocument/2006/relationships/image" Target="../media/image14.png"/><Relationship Id="rId12"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7.svg"/><Relationship Id="rId5" Type="http://schemas.openxmlformats.org/officeDocument/2006/relationships/image" Target="../media/image13.png"/><Relationship Id="rId10" Type="http://schemas.openxmlformats.org/officeDocument/2006/relationships/image" Target="../media/image16.png"/><Relationship Id="rId4" Type="http://schemas.microsoft.com/office/2007/relationships/hdphoto" Target="../media/hdphoto1.wdp"/><Relationship Id="rId9"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6000"/>
            <a:duotone>
              <a:schemeClr val="accent1">
                <a:shade val="45000"/>
                <a:satMod val="135000"/>
              </a:schemeClr>
              <a:prstClr val="white"/>
            </a:duotone>
            <a:lum/>
            <a:extLst>
              <a:ext uri="{BEBA8EAE-BF5A-486C-A8C5-ECC9F3942E4B}">
                <a14:imgProps xmlns:a14="http://schemas.microsoft.com/office/drawing/2010/main">
                  <a14:imgLayer r:embed="rId4">
                    <a14:imgEffect>
                      <a14:sharpenSoften amount="-2000"/>
                    </a14:imgEffect>
                    <a14:imgEffect>
                      <a14:saturation sat="250000"/>
                    </a14:imgEffect>
                  </a14:imgLayer>
                </a14:imgProps>
              </a:ext>
            </a:extLst>
          </a:blip>
          <a:srcRect/>
          <a:stretch>
            <a:fillRect l="-77000" r="-180000" b="-6000"/>
          </a:stretch>
        </a:blipFill>
        <a:effectLst/>
      </p:bgPr>
    </p:bg>
    <p:spTree>
      <p:nvGrpSpPr>
        <p:cNvPr id="1" name="Shape 2124"/>
        <p:cNvGrpSpPr/>
        <p:nvPr/>
      </p:nvGrpSpPr>
      <p:grpSpPr>
        <a:xfrm>
          <a:off x="0" y="0"/>
          <a:ext cx="0" cy="0"/>
          <a:chOff x="0" y="0"/>
          <a:chExt cx="0" cy="0"/>
        </a:xfrm>
      </p:grpSpPr>
      <p:pic>
        <p:nvPicPr>
          <p:cNvPr id="2125" name="Google Shape;2125;p38"/>
          <p:cNvPicPr preferRelativeResize="0">
            <a:picLocks noGrp="1" noRot="1" noMove="1" noResize="1" noEditPoints="1" noAdjustHandles="1" noChangeArrowheads="1" noChangeShapeType="1" noCrop="1"/>
          </p:cNvPicPr>
          <p:nvPr/>
        </p:nvPicPr>
        <p:blipFill>
          <a:blip r:embed="rId5">
            <a:alphaModFix amt="74000"/>
          </a:blip>
          <a:stretch>
            <a:fillRect/>
          </a:stretch>
        </p:blipFill>
        <p:spPr>
          <a:xfrm rot="9461196">
            <a:off x="14401101" y="29503046"/>
            <a:ext cx="9584744" cy="8586330"/>
          </a:xfrm>
          <a:prstGeom prst="rect">
            <a:avLst/>
          </a:prstGeom>
          <a:noFill/>
          <a:ln>
            <a:noFill/>
          </a:ln>
        </p:spPr>
      </p:pic>
      <p:pic>
        <p:nvPicPr>
          <p:cNvPr id="2126" name="Google Shape;2126;p38"/>
          <p:cNvPicPr preferRelativeResize="0">
            <a:picLocks noGrp="1" noRot="1" noMove="1" noResize="1" noEditPoints="1" noAdjustHandles="1" noChangeArrowheads="1" noChangeShapeType="1" noCrop="1"/>
          </p:cNvPicPr>
          <p:nvPr/>
        </p:nvPicPr>
        <p:blipFill>
          <a:blip r:embed="rId6">
            <a:alphaModFix amt="74000"/>
          </a:blip>
          <a:stretch>
            <a:fillRect/>
          </a:stretch>
        </p:blipFill>
        <p:spPr>
          <a:xfrm rot="1377427">
            <a:off x="15775554" y="15377645"/>
            <a:ext cx="9584754" cy="8586344"/>
          </a:xfrm>
          <a:prstGeom prst="rect">
            <a:avLst/>
          </a:prstGeom>
          <a:noFill/>
          <a:ln>
            <a:noFill/>
          </a:ln>
        </p:spPr>
      </p:pic>
      <p:sp>
        <p:nvSpPr>
          <p:cNvPr id="2130" name="Google Shape;2130;p38"/>
          <p:cNvSpPr>
            <a:spLocks noGrp="1" noRot="1" noMove="1" noResize="1" noEditPoints="1" noAdjustHandles="1" noChangeArrowheads="1" noChangeShapeType="1"/>
          </p:cNvSpPr>
          <p:nvPr/>
        </p:nvSpPr>
        <p:spPr>
          <a:xfrm>
            <a:off x="-12110085" y="49960934"/>
            <a:ext cx="2624249" cy="2624249"/>
          </a:xfrm>
          <a:prstGeom prst="ellipse">
            <a:avLst/>
          </a:prstGeom>
          <a:solidFill>
            <a:schemeClr val="accent6"/>
          </a:solidFill>
          <a:ln>
            <a:noFill/>
          </a:ln>
        </p:spPr>
        <p:txBody>
          <a:bodyPr spcFirstLastPara="1" wrap="square" lIns="302702" tIns="302702" rIns="302702" bIns="302702" anchor="ctr" anchorCtr="0">
            <a:noAutofit/>
          </a:bodyPr>
          <a:lstStyle/>
          <a:p>
            <a:endParaRPr sz="23709"/>
          </a:p>
        </p:txBody>
      </p:sp>
      <p:pic>
        <p:nvPicPr>
          <p:cNvPr id="16" name="Picture 15" descr="Geometric white clouds on a blue sky">
            <a:extLst>
              <a:ext uri="{FF2B5EF4-FFF2-40B4-BE49-F238E27FC236}">
                <a16:creationId xmlns:a16="http://schemas.microsoft.com/office/drawing/2014/main" id="{54D8303D-E18E-E2C2-C8A5-86297557B9FC}"/>
              </a:ext>
            </a:extLst>
          </p:cNvPr>
          <p:cNvPicPr>
            <a:picLocks noGrp="1" noRot="1" noChangeAspect="1" noMove="1" noResize="1" noEditPoints="1" noAdjustHandles="1" noChangeArrowheads="1" noChangeShapeType="1" noCrop="1"/>
          </p:cNvPicPr>
          <p:nvPr/>
        </p:nvPicPr>
        <p:blipFill>
          <a:blip r:embed="rId7">
            <a:alphaModFix amt="50000"/>
            <a:extLst>
              <a:ext uri="{BEBA8EAE-BF5A-486C-A8C5-ECC9F3942E4B}">
                <a14:imgProps xmlns:a14="http://schemas.microsoft.com/office/drawing/2010/main">
                  <a14:imgLayer r:embed="rId8">
                    <a14:imgEffect>
                      <a14:saturation sat="96000"/>
                    </a14:imgEffect>
                  </a14:imgLayer>
                </a14:imgProps>
              </a:ext>
            </a:extLst>
          </a:blip>
          <a:srcRect r="21097"/>
          <a:stretch/>
        </p:blipFill>
        <p:spPr>
          <a:xfrm>
            <a:off x="0" y="0"/>
            <a:ext cx="30275213" cy="21945600"/>
          </a:xfrm>
          <a:custGeom>
            <a:avLst/>
            <a:gdLst/>
            <a:ahLst/>
            <a:cxnLst/>
            <a:rect l="l" t="t" r="r" b="b"/>
            <a:pathLst>
              <a:path w="6095524" h="4707593">
                <a:moveTo>
                  <a:pt x="0" y="0"/>
                </a:moveTo>
                <a:lnTo>
                  <a:pt x="6095524" y="0"/>
                </a:lnTo>
                <a:lnTo>
                  <a:pt x="6095524" y="3296937"/>
                </a:lnTo>
                <a:lnTo>
                  <a:pt x="6095524" y="3518571"/>
                </a:lnTo>
                <a:lnTo>
                  <a:pt x="6061052" y="3534000"/>
                </a:lnTo>
                <a:cubicBezTo>
                  <a:pt x="6054332" y="3536785"/>
                  <a:pt x="6046938" y="3538321"/>
                  <a:pt x="6040890" y="3542065"/>
                </a:cubicBezTo>
                <a:cubicBezTo>
                  <a:pt x="6013044" y="3559156"/>
                  <a:pt x="5986064" y="3577591"/>
                  <a:pt x="5957836" y="3594010"/>
                </a:cubicBezTo>
                <a:cubicBezTo>
                  <a:pt x="5928744" y="3611004"/>
                  <a:pt x="5902724" y="3631071"/>
                  <a:pt x="5882656" y="3658244"/>
                </a:cubicBezTo>
                <a:cubicBezTo>
                  <a:pt x="5864029" y="3683496"/>
                  <a:pt x="5845978" y="3709131"/>
                  <a:pt x="5827448" y="3734479"/>
                </a:cubicBezTo>
                <a:cubicBezTo>
                  <a:pt x="5822743" y="3740912"/>
                  <a:pt x="5818422" y="3748498"/>
                  <a:pt x="5811989" y="3752627"/>
                </a:cubicBezTo>
                <a:cubicBezTo>
                  <a:pt x="5798643" y="3761268"/>
                  <a:pt x="5784048" y="3768277"/>
                  <a:pt x="5769742" y="3775382"/>
                </a:cubicBezTo>
                <a:cubicBezTo>
                  <a:pt x="5757452" y="3781431"/>
                  <a:pt x="5744394" y="3785943"/>
                  <a:pt x="5732393" y="3792472"/>
                </a:cubicBezTo>
                <a:cubicBezTo>
                  <a:pt x="5722792" y="3797658"/>
                  <a:pt x="5714246" y="3804859"/>
                  <a:pt x="5705316" y="3811388"/>
                </a:cubicBezTo>
                <a:cubicBezTo>
                  <a:pt x="5697539" y="3817052"/>
                  <a:pt x="5688994" y="3821949"/>
                  <a:pt x="5682465" y="3828767"/>
                </a:cubicBezTo>
                <a:cubicBezTo>
                  <a:pt x="5666526" y="3845281"/>
                  <a:pt x="5650491" y="3861508"/>
                  <a:pt x="5630712" y="3873702"/>
                </a:cubicBezTo>
                <a:cubicBezTo>
                  <a:pt x="5611221" y="3885799"/>
                  <a:pt x="5592786" y="3899338"/>
                  <a:pt x="5573392" y="3911628"/>
                </a:cubicBezTo>
                <a:cubicBezTo>
                  <a:pt x="5554380" y="3923630"/>
                  <a:pt x="5537194" y="3936783"/>
                  <a:pt x="5527304" y="3958099"/>
                </a:cubicBezTo>
                <a:cubicBezTo>
                  <a:pt x="5522888" y="3967508"/>
                  <a:pt x="5516646" y="3977782"/>
                  <a:pt x="5508293" y="3983255"/>
                </a:cubicBezTo>
                <a:cubicBezTo>
                  <a:pt x="5496387" y="3991032"/>
                  <a:pt x="5481313" y="3993817"/>
                  <a:pt x="5468350" y="4000442"/>
                </a:cubicBezTo>
                <a:cubicBezTo>
                  <a:pt x="5453084" y="4008219"/>
                  <a:pt x="5435418" y="4014940"/>
                  <a:pt x="5425048" y="4027326"/>
                </a:cubicBezTo>
                <a:cubicBezTo>
                  <a:pt x="5415830" y="4038368"/>
                  <a:pt x="5406517" y="4047009"/>
                  <a:pt x="5394322" y="4054018"/>
                </a:cubicBezTo>
                <a:cubicBezTo>
                  <a:pt x="5385778" y="4058915"/>
                  <a:pt x="5379441" y="4067844"/>
                  <a:pt x="5370608" y="4071877"/>
                </a:cubicBezTo>
                <a:cubicBezTo>
                  <a:pt x="5358990" y="4077254"/>
                  <a:pt x="5347276" y="4081479"/>
                  <a:pt x="5337098" y="4089832"/>
                </a:cubicBezTo>
                <a:cubicBezTo>
                  <a:pt x="5326536" y="4098473"/>
                  <a:pt x="5314535" y="4105290"/>
                  <a:pt x="5303493" y="4113356"/>
                </a:cubicBezTo>
                <a:cubicBezTo>
                  <a:pt x="5297636" y="4117676"/>
                  <a:pt x="5292835" y="4123341"/>
                  <a:pt x="5287171" y="4127854"/>
                </a:cubicBezTo>
                <a:cubicBezTo>
                  <a:pt x="5276801" y="4136111"/>
                  <a:pt x="5266239" y="4144176"/>
                  <a:pt x="5255581" y="4151953"/>
                </a:cubicBezTo>
                <a:cubicBezTo>
                  <a:pt x="5244924" y="4159731"/>
                  <a:pt x="5234746" y="4168756"/>
                  <a:pt x="5223032" y="4174421"/>
                </a:cubicBezTo>
                <a:cubicBezTo>
                  <a:pt x="5203062" y="4184023"/>
                  <a:pt x="5181266" y="4189784"/>
                  <a:pt x="5161870" y="4200153"/>
                </a:cubicBezTo>
                <a:cubicBezTo>
                  <a:pt x="5142188" y="4210714"/>
                  <a:pt x="5123656" y="4223965"/>
                  <a:pt x="5106182" y="4237983"/>
                </a:cubicBezTo>
                <a:cubicBezTo>
                  <a:pt x="5092356" y="4249025"/>
                  <a:pt x="5079394" y="4259971"/>
                  <a:pt x="5062014" y="4265635"/>
                </a:cubicBezTo>
                <a:cubicBezTo>
                  <a:pt x="5052317" y="4268804"/>
                  <a:pt x="5042140" y="4275717"/>
                  <a:pt x="5036282" y="4283783"/>
                </a:cubicBezTo>
                <a:cubicBezTo>
                  <a:pt x="5023608" y="4301353"/>
                  <a:pt x="5007382" y="4313739"/>
                  <a:pt x="4989043" y="4324301"/>
                </a:cubicBezTo>
                <a:cubicBezTo>
                  <a:pt x="4964559" y="4338511"/>
                  <a:pt x="4940363" y="4353009"/>
                  <a:pt x="4915783" y="4366931"/>
                </a:cubicBezTo>
                <a:cubicBezTo>
                  <a:pt x="4901286" y="4375189"/>
                  <a:pt x="4886884" y="4383926"/>
                  <a:pt x="4871520" y="4389975"/>
                </a:cubicBezTo>
                <a:cubicBezTo>
                  <a:pt x="4840124" y="4402457"/>
                  <a:pt x="4807959" y="4413114"/>
                  <a:pt x="4776274" y="4424733"/>
                </a:cubicBezTo>
                <a:cubicBezTo>
                  <a:pt x="4765904" y="4428477"/>
                  <a:pt x="4756110" y="4433854"/>
                  <a:pt x="4745548" y="4437119"/>
                </a:cubicBezTo>
                <a:cubicBezTo>
                  <a:pt x="4734122" y="4440671"/>
                  <a:pt x="4721834" y="4441727"/>
                  <a:pt x="4710408" y="4445280"/>
                </a:cubicBezTo>
                <a:cubicBezTo>
                  <a:pt x="4691396" y="4451136"/>
                  <a:pt x="4672961" y="4458626"/>
                  <a:pt x="4653950" y="4464579"/>
                </a:cubicBezTo>
                <a:cubicBezTo>
                  <a:pt x="4617272" y="4476005"/>
                  <a:pt x="4580498" y="4486951"/>
                  <a:pt x="4543725" y="4497800"/>
                </a:cubicBezTo>
                <a:cubicBezTo>
                  <a:pt x="4535852" y="4500105"/>
                  <a:pt x="4527306" y="4500393"/>
                  <a:pt x="4519530" y="4502889"/>
                </a:cubicBezTo>
                <a:cubicBezTo>
                  <a:pt x="4498886" y="4509610"/>
                  <a:pt x="4478338" y="4516907"/>
                  <a:pt x="4457887" y="4524300"/>
                </a:cubicBezTo>
                <a:cubicBezTo>
                  <a:pt x="4445502" y="4528813"/>
                  <a:pt x="4433403" y="4534382"/>
                  <a:pt x="4420922" y="4538702"/>
                </a:cubicBezTo>
                <a:cubicBezTo>
                  <a:pt x="4410936" y="4542159"/>
                  <a:pt x="4400662" y="4544847"/>
                  <a:pt x="4390292" y="4546960"/>
                </a:cubicBezTo>
                <a:cubicBezTo>
                  <a:pt x="4381363" y="4548785"/>
                  <a:pt x="4372050" y="4548592"/>
                  <a:pt x="4363216" y="4550801"/>
                </a:cubicBezTo>
                <a:cubicBezTo>
                  <a:pt x="4339308" y="4556753"/>
                  <a:pt x="4315689" y="4563475"/>
                  <a:pt x="4291973" y="4569811"/>
                </a:cubicBezTo>
                <a:cubicBezTo>
                  <a:pt x="4282468" y="4572308"/>
                  <a:pt x="4272770" y="4574133"/>
                  <a:pt x="4263552" y="4577301"/>
                </a:cubicBezTo>
                <a:cubicBezTo>
                  <a:pt x="4238876" y="4585654"/>
                  <a:pt x="4214585" y="4595159"/>
                  <a:pt x="4189813" y="4603033"/>
                </a:cubicBezTo>
                <a:cubicBezTo>
                  <a:pt x="4169266" y="4609562"/>
                  <a:pt x="4148142" y="4614266"/>
                  <a:pt x="4127306" y="4620027"/>
                </a:cubicBezTo>
                <a:cubicBezTo>
                  <a:pt x="4118473" y="4622524"/>
                  <a:pt x="4110024" y="4626077"/>
                  <a:pt x="4101192" y="4628188"/>
                </a:cubicBezTo>
                <a:cubicBezTo>
                  <a:pt x="4081412" y="4632990"/>
                  <a:pt x="4061345" y="4637022"/>
                  <a:pt x="4041470" y="4641823"/>
                </a:cubicBezTo>
                <a:cubicBezTo>
                  <a:pt x="4030139" y="4644607"/>
                  <a:pt x="4019194" y="4649600"/>
                  <a:pt x="4007672" y="4651425"/>
                </a:cubicBezTo>
                <a:cubicBezTo>
                  <a:pt x="3980308" y="4655745"/>
                  <a:pt x="3952752" y="4658817"/>
                  <a:pt x="3925195" y="4662274"/>
                </a:cubicBezTo>
                <a:cubicBezTo>
                  <a:pt x="3896776" y="4665826"/>
                  <a:pt x="3868451" y="4669571"/>
                  <a:pt x="3840029" y="4672739"/>
                </a:cubicBezTo>
                <a:cubicBezTo>
                  <a:pt x="3824475" y="4674372"/>
                  <a:pt x="3808824" y="4674660"/>
                  <a:pt x="3793270" y="4676196"/>
                </a:cubicBezTo>
                <a:cubicBezTo>
                  <a:pt x="3779636" y="4677541"/>
                  <a:pt x="3766098" y="4680037"/>
                  <a:pt x="3752464" y="4681670"/>
                </a:cubicBezTo>
                <a:cubicBezTo>
                  <a:pt x="3740654" y="4683013"/>
                  <a:pt x="3728748" y="4683781"/>
                  <a:pt x="3716938" y="4685126"/>
                </a:cubicBezTo>
                <a:cubicBezTo>
                  <a:pt x="3698024" y="4687334"/>
                  <a:pt x="3679204" y="4689831"/>
                  <a:pt x="3660386" y="4692135"/>
                </a:cubicBezTo>
                <a:cubicBezTo>
                  <a:pt x="3652513" y="4692999"/>
                  <a:pt x="3644255" y="4695399"/>
                  <a:pt x="3636862" y="4693960"/>
                </a:cubicBezTo>
                <a:cubicBezTo>
                  <a:pt x="3618235" y="4690310"/>
                  <a:pt x="3599896" y="4691367"/>
                  <a:pt x="3581365" y="4693863"/>
                </a:cubicBezTo>
                <a:cubicBezTo>
                  <a:pt x="3575028" y="4694728"/>
                  <a:pt x="3568211" y="4694535"/>
                  <a:pt x="3562066" y="4692903"/>
                </a:cubicBezTo>
                <a:cubicBezTo>
                  <a:pt x="3549488" y="4689638"/>
                  <a:pt x="3537294" y="4685029"/>
                  <a:pt x="3524908" y="4680997"/>
                </a:cubicBezTo>
                <a:cubicBezTo>
                  <a:pt x="3523563" y="4680517"/>
                  <a:pt x="3521931" y="4680421"/>
                  <a:pt x="3520492" y="4680133"/>
                </a:cubicBezTo>
                <a:cubicBezTo>
                  <a:pt x="3512330" y="4678500"/>
                  <a:pt x="3504266" y="4676868"/>
                  <a:pt x="3496103" y="4675428"/>
                </a:cubicBezTo>
                <a:cubicBezTo>
                  <a:pt x="3491687" y="4674660"/>
                  <a:pt x="3487174" y="4674564"/>
                  <a:pt x="3482757" y="4673892"/>
                </a:cubicBezTo>
                <a:cubicBezTo>
                  <a:pt x="3465667" y="4671203"/>
                  <a:pt x="3446848" y="4675716"/>
                  <a:pt x="3432061" y="4664099"/>
                </a:cubicBezTo>
                <a:cubicBezTo>
                  <a:pt x="3422460" y="4656609"/>
                  <a:pt x="3413146" y="4658338"/>
                  <a:pt x="3402873" y="4659490"/>
                </a:cubicBezTo>
                <a:cubicBezTo>
                  <a:pt x="3395096" y="4660354"/>
                  <a:pt x="3387126" y="4660065"/>
                  <a:pt x="3379253" y="4660162"/>
                </a:cubicBezTo>
                <a:cubicBezTo>
                  <a:pt x="3365427" y="4660449"/>
                  <a:pt x="3351601" y="4660546"/>
                  <a:pt x="3337774" y="4661026"/>
                </a:cubicBezTo>
                <a:cubicBezTo>
                  <a:pt x="3333357" y="4661218"/>
                  <a:pt x="3328846" y="4663619"/>
                  <a:pt x="3324524" y="4663235"/>
                </a:cubicBezTo>
                <a:cubicBezTo>
                  <a:pt x="3304553" y="4661410"/>
                  <a:pt x="3284582" y="4658529"/>
                  <a:pt x="3264610" y="4656897"/>
                </a:cubicBezTo>
                <a:cubicBezTo>
                  <a:pt x="3253281" y="4655938"/>
                  <a:pt x="3241663" y="4657761"/>
                  <a:pt x="3230429" y="4656417"/>
                </a:cubicBezTo>
                <a:cubicBezTo>
                  <a:pt x="3217468" y="4654881"/>
                  <a:pt x="3204794" y="4650945"/>
                  <a:pt x="3191927" y="4648544"/>
                </a:cubicBezTo>
                <a:cubicBezTo>
                  <a:pt x="3188375" y="4647872"/>
                  <a:pt x="3184438" y="4648736"/>
                  <a:pt x="3180694" y="4648928"/>
                </a:cubicBezTo>
                <a:cubicBezTo>
                  <a:pt x="3176469" y="4649120"/>
                  <a:pt x="3172340" y="4649504"/>
                  <a:pt x="3168116" y="4649600"/>
                </a:cubicBezTo>
                <a:cubicBezTo>
                  <a:pt x="3155249" y="4649793"/>
                  <a:pt x="3142384" y="4649504"/>
                  <a:pt x="3129517" y="4650177"/>
                </a:cubicBezTo>
                <a:cubicBezTo>
                  <a:pt x="3121644" y="4650561"/>
                  <a:pt x="3113388" y="4654497"/>
                  <a:pt x="3106089" y="4653057"/>
                </a:cubicBezTo>
                <a:cubicBezTo>
                  <a:pt x="3091208" y="4650272"/>
                  <a:pt x="3076325" y="4656513"/>
                  <a:pt x="3061444" y="4651329"/>
                </a:cubicBezTo>
                <a:cubicBezTo>
                  <a:pt x="3056834" y="4649793"/>
                  <a:pt x="3050497" y="4653633"/>
                  <a:pt x="3044928" y="4653825"/>
                </a:cubicBezTo>
                <a:cubicBezTo>
                  <a:pt x="3031006" y="4654305"/>
                  <a:pt x="3017084" y="4654209"/>
                  <a:pt x="3003162" y="4654113"/>
                </a:cubicBezTo>
                <a:cubicBezTo>
                  <a:pt x="2990680" y="4654017"/>
                  <a:pt x="2977717" y="4655361"/>
                  <a:pt x="2965716" y="4652673"/>
                </a:cubicBezTo>
                <a:cubicBezTo>
                  <a:pt x="2953137" y="4649793"/>
                  <a:pt x="2941808" y="4650177"/>
                  <a:pt x="2929614" y="4653441"/>
                </a:cubicBezTo>
                <a:cubicBezTo>
                  <a:pt x="2921260" y="4655649"/>
                  <a:pt x="2912427" y="4655938"/>
                  <a:pt x="2903786" y="4656609"/>
                </a:cubicBezTo>
                <a:cubicBezTo>
                  <a:pt x="2894473" y="4657377"/>
                  <a:pt x="2884199" y="4655361"/>
                  <a:pt x="2875750" y="4658529"/>
                </a:cubicBezTo>
                <a:cubicBezTo>
                  <a:pt x="2850593" y="4667939"/>
                  <a:pt x="2824765" y="4669955"/>
                  <a:pt x="2798458" y="4669955"/>
                </a:cubicBezTo>
                <a:cubicBezTo>
                  <a:pt x="2793656" y="4669955"/>
                  <a:pt x="2788759" y="4668612"/>
                  <a:pt x="2784152" y="4667171"/>
                </a:cubicBezTo>
                <a:cubicBezTo>
                  <a:pt x="2757266" y="4658529"/>
                  <a:pt x="2730286" y="4659297"/>
                  <a:pt x="2702922" y="4664578"/>
                </a:cubicBezTo>
                <a:cubicBezTo>
                  <a:pt x="2697257" y="4665731"/>
                  <a:pt x="2690921" y="4665923"/>
                  <a:pt x="2685256" y="4664771"/>
                </a:cubicBezTo>
                <a:cubicBezTo>
                  <a:pt x="2669317" y="4661410"/>
                  <a:pt x="2653858" y="4655841"/>
                  <a:pt x="2637824" y="4653441"/>
                </a:cubicBezTo>
                <a:cubicBezTo>
                  <a:pt x="2611324" y="4649504"/>
                  <a:pt x="2588377" y="4662754"/>
                  <a:pt x="2564661" y="4671396"/>
                </a:cubicBezTo>
                <a:cubicBezTo>
                  <a:pt x="2542097" y="4679557"/>
                  <a:pt x="2522894" y="4697992"/>
                  <a:pt x="2496201" y="4693863"/>
                </a:cubicBezTo>
                <a:cubicBezTo>
                  <a:pt x="2493514" y="4693479"/>
                  <a:pt x="2490537" y="4696071"/>
                  <a:pt x="2487560" y="4696744"/>
                </a:cubicBezTo>
                <a:cubicBezTo>
                  <a:pt x="2479399" y="4698568"/>
                  <a:pt x="2471238" y="4700776"/>
                  <a:pt x="2462980" y="4701641"/>
                </a:cubicBezTo>
                <a:cubicBezTo>
                  <a:pt x="2452899" y="4702793"/>
                  <a:pt x="2442625" y="4702409"/>
                  <a:pt x="2432544" y="4703369"/>
                </a:cubicBezTo>
                <a:cubicBezTo>
                  <a:pt x="2419581" y="4704521"/>
                  <a:pt x="2406812" y="4707593"/>
                  <a:pt x="2393945" y="4707593"/>
                </a:cubicBezTo>
                <a:cubicBezTo>
                  <a:pt x="2383575" y="4707593"/>
                  <a:pt x="2373302" y="4704041"/>
                  <a:pt x="2363029" y="4702312"/>
                </a:cubicBezTo>
                <a:cubicBezTo>
                  <a:pt x="2348530" y="4699912"/>
                  <a:pt x="2332591" y="4700584"/>
                  <a:pt x="2319821" y="4694439"/>
                </a:cubicBezTo>
                <a:cubicBezTo>
                  <a:pt x="2306188" y="4687910"/>
                  <a:pt x="2293225" y="4684934"/>
                  <a:pt x="2279111" y="4686950"/>
                </a:cubicBezTo>
                <a:cubicBezTo>
                  <a:pt x="2274406" y="4687622"/>
                  <a:pt x="2268357" y="4691655"/>
                  <a:pt x="2266245" y="4695783"/>
                </a:cubicBezTo>
                <a:cubicBezTo>
                  <a:pt x="2261540" y="4705001"/>
                  <a:pt x="2255108" y="4706634"/>
                  <a:pt x="2246370" y="4703464"/>
                </a:cubicBezTo>
                <a:cubicBezTo>
                  <a:pt x="2238785" y="4700776"/>
                  <a:pt x="2229471" y="4699432"/>
                  <a:pt x="2224287" y="4694247"/>
                </a:cubicBezTo>
                <a:cubicBezTo>
                  <a:pt x="2209596" y="4679557"/>
                  <a:pt x="2190873" y="4679077"/>
                  <a:pt x="2172630" y="4675141"/>
                </a:cubicBezTo>
                <a:cubicBezTo>
                  <a:pt x="2161494" y="4672739"/>
                  <a:pt x="2151123" y="4672644"/>
                  <a:pt x="2139985" y="4674276"/>
                </a:cubicBezTo>
                <a:cubicBezTo>
                  <a:pt x="2115790" y="4677925"/>
                  <a:pt x="2092266" y="4672739"/>
                  <a:pt x="2069030" y="4666115"/>
                </a:cubicBezTo>
                <a:cubicBezTo>
                  <a:pt x="2053667" y="4661698"/>
                  <a:pt x="2037921" y="4659010"/>
                  <a:pt x="2022655" y="4654497"/>
                </a:cubicBezTo>
                <a:cubicBezTo>
                  <a:pt x="2011229" y="4651041"/>
                  <a:pt x="1999804" y="4646912"/>
                  <a:pt x="1989339" y="4641343"/>
                </a:cubicBezTo>
                <a:cubicBezTo>
                  <a:pt x="1974167" y="4633181"/>
                  <a:pt x="1960918" y="4620891"/>
                  <a:pt x="1941618" y="4624156"/>
                </a:cubicBezTo>
                <a:cubicBezTo>
                  <a:pt x="1924623" y="4627036"/>
                  <a:pt x="1909262" y="4620988"/>
                  <a:pt x="1893707" y="4615227"/>
                </a:cubicBezTo>
                <a:cubicBezTo>
                  <a:pt x="1882281" y="4611002"/>
                  <a:pt x="1870857" y="4606681"/>
                  <a:pt x="1859045" y="4603993"/>
                </a:cubicBezTo>
                <a:cubicBezTo>
                  <a:pt x="1845027" y="4600824"/>
                  <a:pt x="1829184" y="4602169"/>
                  <a:pt x="1816702" y="4596311"/>
                </a:cubicBezTo>
                <a:cubicBezTo>
                  <a:pt x="1803644" y="4590166"/>
                  <a:pt x="1792795" y="4594295"/>
                  <a:pt x="1781177" y="4596024"/>
                </a:cubicBezTo>
                <a:cubicBezTo>
                  <a:pt x="1762646" y="4598712"/>
                  <a:pt x="1744210" y="4603705"/>
                  <a:pt x="1725488" y="4597368"/>
                </a:cubicBezTo>
                <a:cubicBezTo>
                  <a:pt x="1702733" y="4589687"/>
                  <a:pt x="1680169" y="4581430"/>
                  <a:pt x="1657318" y="4574133"/>
                </a:cubicBezTo>
                <a:cubicBezTo>
                  <a:pt x="1648483" y="4571347"/>
                  <a:pt x="1638980" y="4570195"/>
                  <a:pt x="1629761" y="4568947"/>
                </a:cubicBezTo>
                <a:cubicBezTo>
                  <a:pt x="1621025" y="4567891"/>
                  <a:pt x="1610559" y="4570579"/>
                  <a:pt x="1603837" y="4566547"/>
                </a:cubicBezTo>
                <a:cubicBezTo>
                  <a:pt x="1586554" y="4556178"/>
                  <a:pt x="1568792" y="4551089"/>
                  <a:pt x="1548820" y="4551089"/>
                </a:cubicBezTo>
                <a:cubicBezTo>
                  <a:pt x="1541330" y="4551089"/>
                  <a:pt x="1534033" y="4546768"/>
                  <a:pt x="1526449" y="4545999"/>
                </a:cubicBezTo>
                <a:cubicBezTo>
                  <a:pt x="1516078" y="4545040"/>
                  <a:pt x="1504172" y="4542447"/>
                  <a:pt x="1495147" y="4546096"/>
                </a:cubicBezTo>
                <a:cubicBezTo>
                  <a:pt x="1473928" y="4554737"/>
                  <a:pt x="1456742" y="4547536"/>
                  <a:pt x="1438211" y="4538991"/>
                </a:cubicBezTo>
                <a:cubicBezTo>
                  <a:pt x="1419967" y="4530541"/>
                  <a:pt x="1400764" y="4523821"/>
                  <a:pt x="1381370" y="4518251"/>
                </a:cubicBezTo>
                <a:cubicBezTo>
                  <a:pt x="1374073" y="4516235"/>
                  <a:pt x="1365336" y="4519596"/>
                  <a:pt x="1357270" y="4520267"/>
                </a:cubicBezTo>
                <a:cubicBezTo>
                  <a:pt x="1354389" y="4520460"/>
                  <a:pt x="1351220" y="4520748"/>
                  <a:pt x="1348629" y="4519788"/>
                </a:cubicBezTo>
                <a:cubicBezTo>
                  <a:pt x="1323569" y="4510570"/>
                  <a:pt x="1298124" y="4503561"/>
                  <a:pt x="1270953" y="4508361"/>
                </a:cubicBezTo>
                <a:cubicBezTo>
                  <a:pt x="1268457" y="4508842"/>
                  <a:pt x="1265672" y="4507786"/>
                  <a:pt x="1263175" y="4507114"/>
                </a:cubicBezTo>
                <a:cubicBezTo>
                  <a:pt x="1250981" y="4503657"/>
                  <a:pt x="1239075" y="4498184"/>
                  <a:pt x="1226690" y="4496936"/>
                </a:cubicBezTo>
                <a:cubicBezTo>
                  <a:pt x="1196157" y="4493864"/>
                  <a:pt x="1165433" y="4492615"/>
                  <a:pt x="1134706" y="4490599"/>
                </a:cubicBezTo>
                <a:cubicBezTo>
                  <a:pt x="1132786" y="4490503"/>
                  <a:pt x="1130770" y="4490503"/>
                  <a:pt x="1129042" y="4489831"/>
                </a:cubicBezTo>
                <a:cubicBezTo>
                  <a:pt x="1117712" y="4485702"/>
                  <a:pt x="1107823" y="4487047"/>
                  <a:pt x="1098220" y="4494919"/>
                </a:cubicBezTo>
                <a:cubicBezTo>
                  <a:pt x="1093996" y="4498376"/>
                  <a:pt x="1088235" y="4500200"/>
                  <a:pt x="1082955" y="4502121"/>
                </a:cubicBezTo>
                <a:cubicBezTo>
                  <a:pt x="1075177" y="4505002"/>
                  <a:pt x="1067208" y="4507786"/>
                  <a:pt x="1059143" y="4509610"/>
                </a:cubicBezTo>
                <a:cubicBezTo>
                  <a:pt x="1051173" y="4511338"/>
                  <a:pt x="1042628" y="4513738"/>
                  <a:pt x="1034947" y="4512395"/>
                </a:cubicBezTo>
                <a:cubicBezTo>
                  <a:pt x="1021121" y="4509994"/>
                  <a:pt x="1007966" y="4504618"/>
                  <a:pt x="994332" y="4501064"/>
                </a:cubicBezTo>
                <a:cubicBezTo>
                  <a:pt x="989628" y="4499816"/>
                  <a:pt x="984442" y="4500009"/>
                  <a:pt x="979546" y="4499912"/>
                </a:cubicBezTo>
                <a:cubicBezTo>
                  <a:pt x="968312" y="4499625"/>
                  <a:pt x="956790" y="4502409"/>
                  <a:pt x="946613" y="4494440"/>
                </a:cubicBezTo>
                <a:cubicBezTo>
                  <a:pt x="937204" y="4486951"/>
                  <a:pt x="927697" y="4489158"/>
                  <a:pt x="917808" y="4494824"/>
                </a:cubicBezTo>
                <a:cubicBezTo>
                  <a:pt x="910703" y="4498857"/>
                  <a:pt x="902639" y="4502025"/>
                  <a:pt x="894669" y="4503561"/>
                </a:cubicBezTo>
                <a:cubicBezTo>
                  <a:pt x="883723" y="4505673"/>
                  <a:pt x="872873" y="4506538"/>
                  <a:pt x="861063" y="4505289"/>
                </a:cubicBezTo>
                <a:cubicBezTo>
                  <a:pt x="852710" y="4504425"/>
                  <a:pt x="845892" y="4504041"/>
                  <a:pt x="839363" y="4498952"/>
                </a:cubicBezTo>
                <a:cubicBezTo>
                  <a:pt x="838308" y="4498184"/>
                  <a:pt x="836388" y="4497992"/>
                  <a:pt x="834947" y="4498089"/>
                </a:cubicBezTo>
                <a:cubicBezTo>
                  <a:pt x="816032" y="4499721"/>
                  <a:pt x="797309" y="4498857"/>
                  <a:pt x="778202" y="4497704"/>
                </a:cubicBezTo>
                <a:cubicBezTo>
                  <a:pt x="753911" y="4496168"/>
                  <a:pt x="728370" y="4500680"/>
                  <a:pt x="707343" y="4516811"/>
                </a:cubicBezTo>
                <a:cubicBezTo>
                  <a:pt x="704271" y="4519212"/>
                  <a:pt x="699662" y="4520267"/>
                  <a:pt x="695629" y="4520844"/>
                </a:cubicBezTo>
                <a:cubicBezTo>
                  <a:pt x="676618" y="4523340"/>
                  <a:pt x="657511" y="4525069"/>
                  <a:pt x="638500" y="4527853"/>
                </a:cubicBezTo>
                <a:cubicBezTo>
                  <a:pt x="628130" y="4529389"/>
                  <a:pt x="617280" y="4530734"/>
                  <a:pt x="607872" y="4534958"/>
                </a:cubicBezTo>
                <a:cubicBezTo>
                  <a:pt x="598655" y="4539086"/>
                  <a:pt x="591260" y="4543983"/>
                  <a:pt x="585788" y="4535342"/>
                </a:cubicBezTo>
                <a:cubicBezTo>
                  <a:pt x="575995" y="4539951"/>
                  <a:pt x="567448" y="4543792"/>
                  <a:pt x="559097" y="4547920"/>
                </a:cubicBezTo>
                <a:cubicBezTo>
                  <a:pt x="556023" y="4549456"/>
                  <a:pt x="553431" y="4551953"/>
                  <a:pt x="550358" y="4553393"/>
                </a:cubicBezTo>
                <a:cubicBezTo>
                  <a:pt x="547093" y="4554930"/>
                  <a:pt x="543445" y="4555889"/>
                  <a:pt x="539893" y="4556657"/>
                </a:cubicBezTo>
                <a:cubicBezTo>
                  <a:pt x="524050" y="4560114"/>
                  <a:pt x="508207" y="4563282"/>
                  <a:pt x="492462" y="4567027"/>
                </a:cubicBezTo>
                <a:cubicBezTo>
                  <a:pt x="489388" y="4567795"/>
                  <a:pt x="486796" y="4570868"/>
                  <a:pt x="484011" y="4572884"/>
                </a:cubicBezTo>
                <a:cubicBezTo>
                  <a:pt x="482187" y="4574228"/>
                  <a:pt x="480363" y="4576244"/>
                  <a:pt x="478346" y="4576533"/>
                </a:cubicBezTo>
                <a:cubicBezTo>
                  <a:pt x="462984" y="4578837"/>
                  <a:pt x="447718" y="4581526"/>
                  <a:pt x="432260" y="4582678"/>
                </a:cubicBezTo>
                <a:cubicBezTo>
                  <a:pt x="419298" y="4583637"/>
                  <a:pt x="406815" y="4583350"/>
                  <a:pt x="403455" y="4600056"/>
                </a:cubicBezTo>
                <a:cubicBezTo>
                  <a:pt x="402879" y="4602937"/>
                  <a:pt x="398750" y="4606010"/>
                  <a:pt x="395583" y="4607449"/>
                </a:cubicBezTo>
                <a:cubicBezTo>
                  <a:pt x="386557" y="4611578"/>
                  <a:pt x="376954" y="4614362"/>
                  <a:pt x="368025" y="4618587"/>
                </a:cubicBezTo>
                <a:cubicBezTo>
                  <a:pt x="338741" y="4632701"/>
                  <a:pt x="308113" y="4641631"/>
                  <a:pt x="275371" y="4639999"/>
                </a:cubicBezTo>
                <a:cubicBezTo>
                  <a:pt x="265194" y="4639519"/>
                  <a:pt x="255304" y="4634333"/>
                  <a:pt x="248871" y="4632413"/>
                </a:cubicBezTo>
                <a:cubicBezTo>
                  <a:pt x="230341" y="4639999"/>
                  <a:pt x="214786" y="4647296"/>
                  <a:pt x="198559" y="4652768"/>
                </a:cubicBezTo>
                <a:cubicBezTo>
                  <a:pt x="184253" y="4657665"/>
                  <a:pt x="169274" y="4660738"/>
                  <a:pt x="154583" y="4664290"/>
                </a:cubicBezTo>
                <a:cubicBezTo>
                  <a:pt x="149206" y="4665635"/>
                  <a:pt x="143734" y="4666403"/>
                  <a:pt x="138261" y="4667075"/>
                </a:cubicBezTo>
                <a:cubicBezTo>
                  <a:pt x="121171" y="4669187"/>
                  <a:pt x="103312" y="4664099"/>
                  <a:pt x="86606" y="4672164"/>
                </a:cubicBezTo>
                <a:cubicBezTo>
                  <a:pt x="77868" y="4676389"/>
                  <a:pt x="69226" y="4681477"/>
                  <a:pt x="60009" y="4683686"/>
                </a:cubicBezTo>
                <a:cubicBezTo>
                  <a:pt x="50120" y="4686086"/>
                  <a:pt x="40446" y="4689831"/>
                  <a:pt x="30568" y="4692507"/>
                </a:cubicBezTo>
                <a:lnTo>
                  <a:pt x="0" y="4694912"/>
                </a:lnTo>
                <a:lnTo>
                  <a:pt x="0" y="4338332"/>
                </a:lnTo>
                <a:close/>
              </a:path>
            </a:pathLst>
          </a:custGeom>
          <a:effectLst>
            <a:outerShdw blurRad="381000" dist="152400" dir="5400000" algn="t" rotWithShape="0">
              <a:prstClr val="black">
                <a:alpha val="10000"/>
              </a:prstClr>
            </a:outerShdw>
          </a:effectLst>
        </p:spPr>
      </p:pic>
      <p:sp>
        <p:nvSpPr>
          <p:cNvPr id="17" name="Google Shape;2128;p38">
            <a:extLst>
              <a:ext uri="{FF2B5EF4-FFF2-40B4-BE49-F238E27FC236}">
                <a16:creationId xmlns:a16="http://schemas.microsoft.com/office/drawing/2014/main" id="{8D1EC0D9-2740-0AD8-5531-6C72325533FE}"/>
              </a:ext>
            </a:extLst>
          </p:cNvPr>
          <p:cNvSpPr txBox="1">
            <a:spLocks/>
          </p:cNvSpPr>
          <p:nvPr>
            <p:ph type="ctrTitle"/>
          </p:nvPr>
        </p:nvSpPr>
        <p:spPr>
          <a:xfrm>
            <a:off x="1356484" y="-1161939"/>
            <a:ext cx="28034905" cy="6220835"/>
          </a:xfrm>
          <a:prstGeom prst="rect">
            <a:avLst/>
          </a:prstGeom>
        </p:spPr>
        <p:txBody>
          <a:bodyPr spcFirstLastPara="1" wrap="square" lIns="302702" tIns="302702" rIns="302702" bIns="302702" anchor="b" anchorCtr="0">
            <a:noAutofit/>
          </a:bodyPr>
          <a:lstStyle/>
          <a:p>
            <a:r>
              <a:rPr lang="en" sz="15200" b="1" dirty="0">
                <a:solidFill>
                  <a:schemeClr val="tx1">
                    <a:lumMod val="75000"/>
                  </a:schemeClr>
                </a:solidFill>
                <a:effectLst>
                  <a:outerShdw blurRad="38100" dist="38100" dir="2700000" algn="tl">
                    <a:srgbClr val="000000">
                      <a:alpha val="43137"/>
                    </a:srgbClr>
                  </a:outerShdw>
                </a:effectLst>
                <a:latin typeface="Neue Haas Grotesk Text Pro" panose="020B0504020202020204" pitchFamily="34" charset="0"/>
              </a:rPr>
              <a:t>F7: </a:t>
            </a:r>
            <a:r>
              <a:rPr lang="en" sz="15200" b="1" dirty="0">
                <a:effectLst>
                  <a:outerShdw blurRad="38100" dist="38100" dir="2700000" algn="tl">
                    <a:srgbClr val="000000">
                      <a:alpha val="43137"/>
                    </a:srgbClr>
                  </a:outerShdw>
                </a:effectLst>
                <a:latin typeface="Neue Haas Grotesk Text Pro" panose="020B0504020202020204" pitchFamily="34" charset="0"/>
              </a:rPr>
              <a:t>Predicting Flooding Probability in India</a:t>
            </a:r>
            <a:endParaRPr sz="15200" b="1" dirty="0">
              <a:effectLst>
                <a:outerShdw blurRad="38100" dist="38100" dir="2700000" algn="tl">
                  <a:srgbClr val="000000">
                    <a:alpha val="43137"/>
                  </a:srgbClr>
                </a:outerShdw>
              </a:effectLst>
              <a:latin typeface="Neue Haas Grotesk Text Pro" panose="020B0504020202020204" pitchFamily="34" charset="0"/>
            </a:endParaRPr>
          </a:p>
        </p:txBody>
      </p:sp>
      <p:pic>
        <p:nvPicPr>
          <p:cNvPr id="21" name="Picture 20" descr="Blue text on a white background&#10;&#10;Description automatically generated">
            <a:extLst>
              <a:ext uri="{FF2B5EF4-FFF2-40B4-BE49-F238E27FC236}">
                <a16:creationId xmlns:a16="http://schemas.microsoft.com/office/drawing/2014/main" id="{597368D9-14D5-DDB5-24A2-BC340780FB43}"/>
              </a:ext>
            </a:extLst>
          </p:cNvPr>
          <p:cNvPicPr>
            <a:picLocks noChangeAspect="1"/>
          </p:cNvPicPr>
          <p:nvPr/>
        </p:nvPicPr>
        <p:blipFill>
          <a:blip r:embed="rId9"/>
          <a:stretch>
            <a:fillRect/>
          </a:stretch>
        </p:blipFill>
        <p:spPr>
          <a:xfrm>
            <a:off x="0" y="0"/>
            <a:ext cx="3711388" cy="1948479"/>
          </a:xfrm>
          <a:prstGeom prst="rect">
            <a:avLst/>
          </a:prstGeom>
        </p:spPr>
      </p:pic>
      <p:pic>
        <p:nvPicPr>
          <p:cNvPr id="23" name="Graphic 22">
            <a:extLst>
              <a:ext uri="{FF2B5EF4-FFF2-40B4-BE49-F238E27FC236}">
                <a16:creationId xmlns:a16="http://schemas.microsoft.com/office/drawing/2014/main" id="{438AE05E-7360-E2D1-EB99-1F5ECF5F550D}"/>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27036484" y="0"/>
            <a:ext cx="2857500" cy="2857500"/>
          </a:xfrm>
          <a:prstGeom prst="rect">
            <a:avLst/>
          </a:prstGeom>
        </p:spPr>
      </p:pic>
      <p:sp>
        <p:nvSpPr>
          <p:cNvPr id="24" name="TextBox 23">
            <a:extLst>
              <a:ext uri="{FF2B5EF4-FFF2-40B4-BE49-F238E27FC236}">
                <a16:creationId xmlns:a16="http://schemas.microsoft.com/office/drawing/2014/main" id="{5B6FAECA-16C4-048E-27D8-6E395EC7B90F}"/>
              </a:ext>
            </a:extLst>
          </p:cNvPr>
          <p:cNvSpPr txBox="1"/>
          <p:nvPr/>
        </p:nvSpPr>
        <p:spPr>
          <a:xfrm>
            <a:off x="4263477" y="4915007"/>
            <a:ext cx="21748257" cy="1194301"/>
          </a:xfrm>
          <a:prstGeom prst="rect">
            <a:avLst/>
          </a:prstGeom>
          <a:noFill/>
        </p:spPr>
        <p:txBody>
          <a:bodyPr wrap="square" rtlCol="0">
            <a:spAutoFit/>
          </a:bodyPr>
          <a:lstStyle/>
          <a:p>
            <a:pPr algn="ctr"/>
            <a:r>
              <a:rPr lang="en-US" dirty="0">
                <a:latin typeface="Avenir Next LT Pro Light" panose="020B0304020202020204" pitchFamily="34" charset="0"/>
              </a:rPr>
              <a:t>by Christian Laurio and Theo Guilbert-</a:t>
            </a:r>
            <a:r>
              <a:rPr lang="en-US" dirty="0" err="1">
                <a:latin typeface="Avenir Next LT Pro Light" panose="020B0304020202020204" pitchFamily="34" charset="0"/>
              </a:rPr>
              <a:t>Hattermann</a:t>
            </a:r>
            <a:r>
              <a:rPr lang="en-US" dirty="0">
                <a:latin typeface="Avenir Next LT Pro Light" panose="020B0304020202020204" pitchFamily="34" charset="0"/>
              </a:rPr>
              <a:t> </a:t>
            </a:r>
          </a:p>
        </p:txBody>
      </p:sp>
      <p:sp>
        <p:nvSpPr>
          <p:cNvPr id="32" name="Rectangle: Rounded Corners 31">
            <a:extLst>
              <a:ext uri="{FF2B5EF4-FFF2-40B4-BE49-F238E27FC236}">
                <a16:creationId xmlns:a16="http://schemas.microsoft.com/office/drawing/2014/main" id="{623A12F1-E956-174D-29B3-6DE11D964EC7}"/>
              </a:ext>
            </a:extLst>
          </p:cNvPr>
          <p:cNvSpPr/>
          <p:nvPr/>
        </p:nvSpPr>
        <p:spPr>
          <a:xfrm>
            <a:off x="1017832" y="6477150"/>
            <a:ext cx="28239549" cy="35531461"/>
          </a:xfrm>
          <a:prstGeom prst="roundRect">
            <a:avLst>
              <a:gd name="adj" fmla="val 6191"/>
            </a:avLst>
          </a:prstGeom>
          <a:noFill/>
          <a:ln w="7620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2" name="Rectangle 41">
            <a:extLst>
              <a:ext uri="{FF2B5EF4-FFF2-40B4-BE49-F238E27FC236}">
                <a16:creationId xmlns:a16="http://schemas.microsoft.com/office/drawing/2014/main" id="{3F83FA52-D3FB-3B26-5158-ADE3F09BC111}"/>
              </a:ext>
            </a:extLst>
          </p:cNvPr>
          <p:cNvSpPr/>
          <p:nvPr/>
        </p:nvSpPr>
        <p:spPr>
          <a:xfrm>
            <a:off x="2241240" y="7562422"/>
            <a:ext cx="12896365" cy="9578115"/>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F526998F-B612-3C34-7C74-EFE82A7B8E69}"/>
              </a:ext>
            </a:extLst>
          </p:cNvPr>
          <p:cNvSpPr/>
          <p:nvPr/>
        </p:nvSpPr>
        <p:spPr>
          <a:xfrm>
            <a:off x="15347641" y="7562422"/>
            <a:ext cx="12804272" cy="956972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8B1DDC4B-8889-8AD4-BEBB-3EB6D2576DCF}"/>
              </a:ext>
            </a:extLst>
          </p:cNvPr>
          <p:cNvGrpSpPr>
            <a:grpSpLocks/>
          </p:cNvGrpSpPr>
          <p:nvPr/>
        </p:nvGrpSpPr>
        <p:grpSpPr>
          <a:xfrm>
            <a:off x="1882375" y="6567758"/>
            <a:ext cx="8840500" cy="1948479"/>
            <a:chOff x="323850" y="2025071"/>
            <a:chExt cx="2030730" cy="430159"/>
          </a:xfrm>
        </p:grpSpPr>
        <p:sp>
          <p:nvSpPr>
            <p:cNvPr id="30" name="Flowchart: Manual Input 29">
              <a:extLst>
                <a:ext uri="{FF2B5EF4-FFF2-40B4-BE49-F238E27FC236}">
                  <a16:creationId xmlns:a16="http://schemas.microsoft.com/office/drawing/2014/main" id="{499D1355-EC44-403F-55E4-0382F9295410}"/>
                </a:ext>
              </a:extLst>
            </p:cNvPr>
            <p:cNvSpPr/>
            <p:nvPr/>
          </p:nvSpPr>
          <p:spPr>
            <a:xfrm>
              <a:off x="323850" y="2025071"/>
              <a:ext cx="2030730" cy="365341"/>
            </a:xfrm>
            <a:prstGeom prst="flowChartManualInpu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31" name="Rectangle: Rounded Corners 30">
              <a:extLst>
                <a:ext uri="{FF2B5EF4-FFF2-40B4-BE49-F238E27FC236}">
                  <a16:creationId xmlns:a16="http://schemas.microsoft.com/office/drawing/2014/main" id="{0AF656E3-6156-ACBE-3E1D-2B7BCA8DD03B}"/>
                </a:ext>
              </a:extLst>
            </p:cNvPr>
            <p:cNvSpPr/>
            <p:nvPr/>
          </p:nvSpPr>
          <p:spPr>
            <a:xfrm>
              <a:off x="406284" y="2089889"/>
              <a:ext cx="1861695" cy="365341"/>
            </a:xfrm>
            <a:prstGeom prst="roundRect">
              <a:avLst/>
            </a:prstGeom>
            <a:solidFill>
              <a:schemeClr val="accent4"/>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6600" b="1" dirty="0">
                  <a:solidFill>
                    <a:schemeClr val="bg2"/>
                  </a:solidFill>
                </a:rPr>
                <a:t>INTRODUCTION</a:t>
              </a:r>
              <a:endParaRPr lang="en-PH" sz="1000" b="1" dirty="0">
                <a:solidFill>
                  <a:schemeClr val="bg2"/>
                </a:solidFill>
              </a:endParaRPr>
            </a:p>
          </p:txBody>
        </p:sp>
      </p:grpSp>
      <p:grpSp>
        <p:nvGrpSpPr>
          <p:cNvPr id="33" name="Group 32">
            <a:extLst>
              <a:ext uri="{FF2B5EF4-FFF2-40B4-BE49-F238E27FC236}">
                <a16:creationId xmlns:a16="http://schemas.microsoft.com/office/drawing/2014/main" id="{B1821299-E7E0-5DB1-50C5-C60058CC39FF}"/>
              </a:ext>
            </a:extLst>
          </p:cNvPr>
          <p:cNvGrpSpPr>
            <a:grpSpLocks/>
          </p:cNvGrpSpPr>
          <p:nvPr/>
        </p:nvGrpSpPr>
        <p:grpSpPr>
          <a:xfrm>
            <a:off x="19193473" y="6685595"/>
            <a:ext cx="8840500" cy="1948479"/>
            <a:chOff x="323850" y="2025071"/>
            <a:chExt cx="2030730" cy="430159"/>
          </a:xfrm>
        </p:grpSpPr>
        <p:sp>
          <p:nvSpPr>
            <p:cNvPr id="34" name="Flowchart: Manual Input 33">
              <a:extLst>
                <a:ext uri="{FF2B5EF4-FFF2-40B4-BE49-F238E27FC236}">
                  <a16:creationId xmlns:a16="http://schemas.microsoft.com/office/drawing/2014/main" id="{5766B39D-DC8D-BD68-E6C7-19BB101A8A7F}"/>
                </a:ext>
              </a:extLst>
            </p:cNvPr>
            <p:cNvSpPr/>
            <p:nvPr/>
          </p:nvSpPr>
          <p:spPr>
            <a:xfrm>
              <a:off x="323850" y="2025071"/>
              <a:ext cx="2030730" cy="365341"/>
            </a:xfrm>
            <a:prstGeom prst="flowChartManualInpu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35" name="Rectangle: Rounded Corners 34">
              <a:extLst>
                <a:ext uri="{FF2B5EF4-FFF2-40B4-BE49-F238E27FC236}">
                  <a16:creationId xmlns:a16="http://schemas.microsoft.com/office/drawing/2014/main" id="{924B2E99-031E-9DDD-A2F0-F5E56A33835B}"/>
                </a:ext>
              </a:extLst>
            </p:cNvPr>
            <p:cNvSpPr/>
            <p:nvPr/>
          </p:nvSpPr>
          <p:spPr>
            <a:xfrm>
              <a:off x="406284" y="2089889"/>
              <a:ext cx="1861695" cy="365341"/>
            </a:xfrm>
            <a:prstGeom prst="roundRect">
              <a:avLst/>
            </a:prstGeom>
            <a:solidFill>
              <a:schemeClr val="accent4"/>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6600" b="1" dirty="0">
                  <a:solidFill>
                    <a:schemeClr val="bg2"/>
                  </a:solidFill>
                </a:rPr>
                <a:t>OBJECTIVES</a:t>
              </a:r>
              <a:endParaRPr lang="en-PH" sz="1000" b="1" dirty="0">
                <a:solidFill>
                  <a:schemeClr val="bg2"/>
                </a:solidFill>
              </a:endParaRPr>
            </a:p>
          </p:txBody>
        </p:sp>
      </p:grpSp>
      <p:sp>
        <p:nvSpPr>
          <p:cNvPr id="45" name="Rectangle 44">
            <a:extLst>
              <a:ext uri="{FF2B5EF4-FFF2-40B4-BE49-F238E27FC236}">
                <a16:creationId xmlns:a16="http://schemas.microsoft.com/office/drawing/2014/main" id="{5067723D-4949-47FD-FD33-D2C8136727D2}"/>
              </a:ext>
            </a:extLst>
          </p:cNvPr>
          <p:cNvSpPr/>
          <p:nvPr/>
        </p:nvSpPr>
        <p:spPr>
          <a:xfrm>
            <a:off x="2241240" y="17434141"/>
            <a:ext cx="25910672" cy="1762462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0BD8D407-B971-8E90-5C6D-B41FFFBD7B47}"/>
              </a:ext>
            </a:extLst>
          </p:cNvPr>
          <p:cNvGrpSpPr>
            <a:grpSpLocks/>
          </p:cNvGrpSpPr>
          <p:nvPr/>
        </p:nvGrpSpPr>
        <p:grpSpPr>
          <a:xfrm>
            <a:off x="9448652" y="16522022"/>
            <a:ext cx="8840500" cy="1948479"/>
            <a:chOff x="323850" y="2025071"/>
            <a:chExt cx="2030730" cy="430159"/>
          </a:xfrm>
        </p:grpSpPr>
        <p:sp>
          <p:nvSpPr>
            <p:cNvPr id="40" name="Flowchart: Manual Input 39">
              <a:extLst>
                <a:ext uri="{FF2B5EF4-FFF2-40B4-BE49-F238E27FC236}">
                  <a16:creationId xmlns:a16="http://schemas.microsoft.com/office/drawing/2014/main" id="{AFC4E6EE-5F07-0836-E7F2-8222A27550DD}"/>
                </a:ext>
              </a:extLst>
            </p:cNvPr>
            <p:cNvSpPr/>
            <p:nvPr/>
          </p:nvSpPr>
          <p:spPr>
            <a:xfrm>
              <a:off x="323850" y="2025071"/>
              <a:ext cx="2030730" cy="365341"/>
            </a:xfrm>
            <a:prstGeom prst="flowChartManualInpu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41" name="Rectangle: Rounded Corners 40">
              <a:extLst>
                <a:ext uri="{FF2B5EF4-FFF2-40B4-BE49-F238E27FC236}">
                  <a16:creationId xmlns:a16="http://schemas.microsoft.com/office/drawing/2014/main" id="{6E5F9603-2C71-030D-EAC5-2C73E9E6CCBC}"/>
                </a:ext>
              </a:extLst>
            </p:cNvPr>
            <p:cNvSpPr/>
            <p:nvPr/>
          </p:nvSpPr>
          <p:spPr>
            <a:xfrm>
              <a:off x="406284" y="2089889"/>
              <a:ext cx="1861695" cy="365341"/>
            </a:xfrm>
            <a:prstGeom prst="roundRect">
              <a:avLst/>
            </a:prstGeom>
            <a:solidFill>
              <a:schemeClr val="accent4"/>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6600" b="1" dirty="0">
                  <a:solidFill>
                    <a:schemeClr val="bg2"/>
                  </a:solidFill>
                </a:rPr>
                <a:t>RESULTS</a:t>
              </a:r>
              <a:endParaRPr lang="en-PH" sz="1000" b="1" dirty="0">
                <a:solidFill>
                  <a:schemeClr val="bg2"/>
                </a:solidFill>
              </a:endParaRPr>
            </a:p>
          </p:txBody>
        </p:sp>
      </p:grpSp>
      <p:sp>
        <p:nvSpPr>
          <p:cNvPr id="46" name="Rectangle 45">
            <a:extLst>
              <a:ext uri="{FF2B5EF4-FFF2-40B4-BE49-F238E27FC236}">
                <a16:creationId xmlns:a16="http://schemas.microsoft.com/office/drawing/2014/main" id="{E88A1D9E-6135-7016-207F-F2365CD317C0}"/>
              </a:ext>
            </a:extLst>
          </p:cNvPr>
          <p:cNvSpPr/>
          <p:nvPr/>
        </p:nvSpPr>
        <p:spPr>
          <a:xfrm>
            <a:off x="2241240" y="35176710"/>
            <a:ext cx="25910672" cy="6296075"/>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6" name="Group 35">
            <a:extLst>
              <a:ext uri="{FF2B5EF4-FFF2-40B4-BE49-F238E27FC236}">
                <a16:creationId xmlns:a16="http://schemas.microsoft.com/office/drawing/2014/main" id="{979B75E9-8DAB-B84F-BC21-6A2CA430C72C}"/>
              </a:ext>
            </a:extLst>
          </p:cNvPr>
          <p:cNvGrpSpPr>
            <a:grpSpLocks/>
          </p:cNvGrpSpPr>
          <p:nvPr/>
        </p:nvGrpSpPr>
        <p:grpSpPr>
          <a:xfrm>
            <a:off x="10776326" y="34615942"/>
            <a:ext cx="8840500" cy="1948479"/>
            <a:chOff x="323850" y="2025071"/>
            <a:chExt cx="2030730" cy="430159"/>
          </a:xfrm>
        </p:grpSpPr>
        <p:sp>
          <p:nvSpPr>
            <p:cNvPr id="37" name="Flowchart: Manual Input 36">
              <a:extLst>
                <a:ext uri="{FF2B5EF4-FFF2-40B4-BE49-F238E27FC236}">
                  <a16:creationId xmlns:a16="http://schemas.microsoft.com/office/drawing/2014/main" id="{FAC51FF7-8C21-468E-09ED-879F63E26392}"/>
                </a:ext>
              </a:extLst>
            </p:cNvPr>
            <p:cNvSpPr/>
            <p:nvPr/>
          </p:nvSpPr>
          <p:spPr>
            <a:xfrm>
              <a:off x="323850" y="2025071"/>
              <a:ext cx="2030730" cy="365341"/>
            </a:xfrm>
            <a:prstGeom prst="flowChartManualInpu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38" name="Rectangle: Rounded Corners 37">
              <a:extLst>
                <a:ext uri="{FF2B5EF4-FFF2-40B4-BE49-F238E27FC236}">
                  <a16:creationId xmlns:a16="http://schemas.microsoft.com/office/drawing/2014/main" id="{28380D26-ED78-064F-EDEE-D98BEFDCE7AE}"/>
                </a:ext>
              </a:extLst>
            </p:cNvPr>
            <p:cNvSpPr/>
            <p:nvPr/>
          </p:nvSpPr>
          <p:spPr>
            <a:xfrm>
              <a:off x="406284" y="2089889"/>
              <a:ext cx="1861695" cy="365341"/>
            </a:xfrm>
            <a:prstGeom prst="roundRect">
              <a:avLst/>
            </a:prstGeom>
            <a:solidFill>
              <a:schemeClr val="accent4"/>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6600" b="1" dirty="0">
                  <a:solidFill>
                    <a:schemeClr val="bg2"/>
                  </a:solidFill>
                </a:rPr>
                <a:t>CONCLUSION</a:t>
              </a:r>
              <a:endParaRPr lang="en-PH" sz="1000" b="1" dirty="0">
                <a:solidFill>
                  <a:schemeClr val="bg2"/>
                </a:solidFill>
              </a:endParaRPr>
            </a:p>
          </p:txBody>
        </p:sp>
      </p:grpSp>
      <p:pic>
        <p:nvPicPr>
          <p:cNvPr id="55" name="Picture 54" descr="A map of the world&#10;&#10;Description automatically generated">
            <a:extLst>
              <a:ext uri="{FF2B5EF4-FFF2-40B4-BE49-F238E27FC236}">
                <a16:creationId xmlns:a16="http://schemas.microsoft.com/office/drawing/2014/main" id="{6BA40FC2-2CC8-0B06-6A89-88EC74E91B7F}"/>
              </a:ext>
            </a:extLst>
          </p:cNvPr>
          <p:cNvPicPr>
            <a:picLocks noChangeAspect="1"/>
          </p:cNvPicPr>
          <p:nvPr/>
        </p:nvPicPr>
        <p:blipFill>
          <a:blip r:embed="rId12"/>
          <a:stretch>
            <a:fillRect/>
          </a:stretch>
        </p:blipFill>
        <p:spPr>
          <a:xfrm>
            <a:off x="10345870" y="9067104"/>
            <a:ext cx="4492855" cy="4258067"/>
          </a:xfrm>
          <a:prstGeom prst="rect">
            <a:avLst/>
          </a:prstGeom>
        </p:spPr>
      </p:pic>
      <p:sp>
        <p:nvSpPr>
          <p:cNvPr id="60" name="ZoneTexte 1">
            <a:extLst>
              <a:ext uri="{FF2B5EF4-FFF2-40B4-BE49-F238E27FC236}">
                <a16:creationId xmlns:a16="http://schemas.microsoft.com/office/drawing/2014/main" id="{6829C40F-1AEB-F5BB-AC6C-724EF1B25D4E}"/>
              </a:ext>
            </a:extLst>
          </p:cNvPr>
          <p:cNvSpPr txBox="1"/>
          <p:nvPr/>
        </p:nvSpPr>
        <p:spPr>
          <a:xfrm>
            <a:off x="2586813" y="9022408"/>
            <a:ext cx="7722180" cy="9818072"/>
          </a:xfrm>
          <a:prstGeom prst="rect">
            <a:avLst/>
          </a:prstGeom>
          <a:noFill/>
        </p:spPr>
        <p:txBody>
          <a:bodyPr wrap="square" rtlCol="0">
            <a:spAutoFit/>
          </a:bodyPr>
          <a:lstStyle/>
          <a:p>
            <a:pPr algn="just"/>
            <a:r>
              <a:rPr lang="en-US" sz="2400" b="0" i="0" u="none" strike="noStrike" baseline="0" dirty="0">
                <a:solidFill>
                  <a:schemeClr val="accent6">
                    <a:lumMod val="50000"/>
                  </a:schemeClr>
                </a:solidFill>
                <a:latin typeface="Overpass Black" panose="020B0604020202020204" charset="0"/>
              </a:rPr>
              <a:t>Floods have always been a relevant topic in India, especially due to the “Indian monsoon” phenomenon. This climatic event is a major wind system that seasonally reverses its direction. In India, the wind blows from the northeast during cooler months and reverses direction to blow from the southwest during the warmest months of the year. At the same time, in early summer, the lands and the Himalaya mountains heat up, so that hot air climbs up. Consequently, when the southwest wind meets this warm air, it creates large amounts of rainfall in the country during June and July. </a:t>
            </a:r>
          </a:p>
          <a:p>
            <a:pPr algn="just"/>
            <a:endParaRPr lang="en-US" sz="2400" dirty="0">
              <a:solidFill>
                <a:schemeClr val="accent6">
                  <a:lumMod val="50000"/>
                </a:schemeClr>
              </a:solidFill>
              <a:latin typeface="Overpass Black" panose="020B0604020202020204" charset="0"/>
            </a:endParaRPr>
          </a:p>
          <a:p>
            <a:pPr algn="just"/>
            <a:r>
              <a:rPr lang="en-US" sz="2400" dirty="0">
                <a:solidFill>
                  <a:schemeClr val="accent6">
                    <a:lumMod val="50000"/>
                  </a:schemeClr>
                </a:solidFill>
                <a:latin typeface="Overpass Black" panose="020B0604020202020204" charset="0"/>
              </a:rPr>
              <a:t>Many factors contribute to flooding, but experts say climate change caused by global warming makes extreme rainfall more likely. India has experienced increasingly extreme weather in recent years, where unrelenting rains came just weeks after an extreme heat most of north India. For instance, in June 2022, 32 of its 35 districts have been affected by the tremendous floods, killing 45 people and displacing more than 4.7 million over one week.</a:t>
            </a:r>
          </a:p>
          <a:p>
            <a:pPr algn="just"/>
            <a:endParaRPr lang="en-US" sz="2400" dirty="0">
              <a:solidFill>
                <a:schemeClr val="accent6">
                  <a:lumMod val="50000"/>
                </a:schemeClr>
              </a:solidFill>
              <a:latin typeface="Overpass Black" panose="020B0604020202020204" charset="0"/>
            </a:endParaRPr>
          </a:p>
          <a:p>
            <a:pPr algn="just"/>
            <a:endParaRPr lang="fr-FR" sz="8000" dirty="0">
              <a:solidFill>
                <a:schemeClr val="accent6">
                  <a:lumMod val="50000"/>
                </a:schemeClr>
              </a:solidFill>
              <a:latin typeface="Overpass Black" panose="020B06040202020202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45000"/>
            <a:lum/>
          </a:blip>
          <a:srcRect/>
          <a:stretch>
            <a:fillRect l="-76000" r="-76000"/>
          </a:stretch>
        </a:blipFill>
        <a:effectLst/>
      </p:bgPr>
    </p:bg>
    <p:spTree>
      <p:nvGrpSpPr>
        <p:cNvPr id="1" name="Shape 2124">
          <a:extLst>
            <a:ext uri="{FF2B5EF4-FFF2-40B4-BE49-F238E27FC236}">
              <a16:creationId xmlns:a16="http://schemas.microsoft.com/office/drawing/2014/main" id="{90A8CACA-CC8C-3D29-B9DE-8ABB0EDCB999}"/>
            </a:ext>
          </a:extLst>
        </p:cNvPr>
        <p:cNvGrpSpPr/>
        <p:nvPr/>
      </p:nvGrpSpPr>
      <p:grpSpPr>
        <a:xfrm>
          <a:off x="0" y="0"/>
          <a:ext cx="0" cy="0"/>
          <a:chOff x="0" y="0"/>
          <a:chExt cx="0" cy="0"/>
        </a:xfrm>
      </p:grpSpPr>
      <p:pic>
        <p:nvPicPr>
          <p:cNvPr id="2125" name="Google Shape;2125;p38">
            <a:extLst>
              <a:ext uri="{FF2B5EF4-FFF2-40B4-BE49-F238E27FC236}">
                <a16:creationId xmlns:a16="http://schemas.microsoft.com/office/drawing/2014/main" id="{968B6C4F-073A-6C57-6697-C6394E9F4149}"/>
              </a:ext>
            </a:extLst>
          </p:cNvPr>
          <p:cNvPicPr preferRelativeResize="0"/>
          <p:nvPr/>
        </p:nvPicPr>
        <p:blipFill>
          <a:blip r:embed="rId4">
            <a:alphaModFix amt="74000"/>
          </a:blip>
          <a:stretch>
            <a:fillRect/>
          </a:stretch>
        </p:blipFill>
        <p:spPr>
          <a:xfrm rot="9461196">
            <a:off x="6350366" y="20793885"/>
            <a:ext cx="9584744" cy="8586330"/>
          </a:xfrm>
          <a:prstGeom prst="rect">
            <a:avLst/>
          </a:prstGeom>
          <a:noFill/>
          <a:ln>
            <a:noFill/>
          </a:ln>
        </p:spPr>
      </p:pic>
      <p:pic>
        <p:nvPicPr>
          <p:cNvPr id="2126" name="Google Shape;2126;p38">
            <a:extLst>
              <a:ext uri="{FF2B5EF4-FFF2-40B4-BE49-F238E27FC236}">
                <a16:creationId xmlns:a16="http://schemas.microsoft.com/office/drawing/2014/main" id="{3C0121C9-DF96-BB60-0273-08B687AA83C6}"/>
              </a:ext>
            </a:extLst>
          </p:cNvPr>
          <p:cNvPicPr preferRelativeResize="0"/>
          <p:nvPr/>
        </p:nvPicPr>
        <p:blipFill>
          <a:blip r:embed="rId5">
            <a:alphaModFix amt="74000"/>
          </a:blip>
          <a:stretch>
            <a:fillRect/>
          </a:stretch>
        </p:blipFill>
        <p:spPr>
          <a:xfrm rot="1377427">
            <a:off x="15775554" y="15377645"/>
            <a:ext cx="9584754" cy="8586344"/>
          </a:xfrm>
          <a:prstGeom prst="rect">
            <a:avLst/>
          </a:prstGeom>
          <a:noFill/>
          <a:ln>
            <a:noFill/>
          </a:ln>
        </p:spPr>
      </p:pic>
      <p:pic>
        <p:nvPicPr>
          <p:cNvPr id="2127" name="Google Shape;2127;p38">
            <a:extLst>
              <a:ext uri="{FF2B5EF4-FFF2-40B4-BE49-F238E27FC236}">
                <a16:creationId xmlns:a16="http://schemas.microsoft.com/office/drawing/2014/main" id="{4C89823F-7101-19C1-0DBA-2C1E1A2F7E7B}"/>
              </a:ext>
            </a:extLst>
          </p:cNvPr>
          <p:cNvPicPr preferRelativeResize="0"/>
          <p:nvPr/>
        </p:nvPicPr>
        <p:blipFill>
          <a:blip r:embed="rId6">
            <a:alphaModFix amt="47000"/>
          </a:blip>
          <a:stretch>
            <a:fillRect/>
          </a:stretch>
        </p:blipFill>
        <p:spPr>
          <a:xfrm>
            <a:off x="5987673" y="13639550"/>
            <a:ext cx="18299879" cy="15106894"/>
          </a:xfrm>
          <a:prstGeom prst="rect">
            <a:avLst/>
          </a:prstGeom>
          <a:noFill/>
          <a:ln>
            <a:noFill/>
          </a:ln>
        </p:spPr>
      </p:pic>
      <p:sp>
        <p:nvSpPr>
          <p:cNvPr id="2128" name="Google Shape;2128;p38">
            <a:extLst>
              <a:ext uri="{FF2B5EF4-FFF2-40B4-BE49-F238E27FC236}">
                <a16:creationId xmlns:a16="http://schemas.microsoft.com/office/drawing/2014/main" id="{08C73093-422A-CDBD-DBB7-7D5D28326885}"/>
              </a:ext>
            </a:extLst>
          </p:cNvPr>
          <p:cNvSpPr txBox="1">
            <a:spLocks noGrp="1"/>
          </p:cNvSpPr>
          <p:nvPr>
            <p:ph type="ctrTitle"/>
          </p:nvPr>
        </p:nvSpPr>
        <p:spPr>
          <a:xfrm>
            <a:off x="4723052" y="761999"/>
            <a:ext cx="20829108" cy="3996701"/>
          </a:xfrm>
          <a:prstGeom prst="rect">
            <a:avLst/>
          </a:prstGeom>
        </p:spPr>
        <p:txBody>
          <a:bodyPr spcFirstLastPara="1" wrap="square" lIns="302702" tIns="302702" rIns="302702" bIns="302702" anchor="b" anchorCtr="0">
            <a:noAutofit/>
          </a:bodyPr>
          <a:lstStyle/>
          <a:p>
            <a:r>
              <a:rPr lang="en" sz="18200" b="1" dirty="0">
                <a:effectLst>
                  <a:outerShdw blurRad="38100" dist="38100" dir="2700000" algn="tl">
                    <a:srgbClr val="000000">
                      <a:alpha val="43137"/>
                    </a:srgbClr>
                  </a:outerShdw>
                </a:effectLst>
              </a:rPr>
              <a:t>Flood Risks in India</a:t>
            </a:r>
            <a:endParaRPr sz="18200" b="1" dirty="0">
              <a:effectLst>
                <a:outerShdw blurRad="38100" dist="38100" dir="2700000" algn="tl">
                  <a:srgbClr val="000000">
                    <a:alpha val="43137"/>
                  </a:srgbClr>
                </a:outerShdw>
              </a:effectLst>
            </a:endParaRPr>
          </a:p>
        </p:txBody>
      </p:sp>
      <p:sp>
        <p:nvSpPr>
          <p:cNvPr id="2129" name="Google Shape;2129;p38">
            <a:extLst>
              <a:ext uri="{FF2B5EF4-FFF2-40B4-BE49-F238E27FC236}">
                <a16:creationId xmlns:a16="http://schemas.microsoft.com/office/drawing/2014/main" id="{6E513D1B-946F-95CB-FF58-C1ED23CDF98C}"/>
              </a:ext>
            </a:extLst>
          </p:cNvPr>
          <p:cNvSpPr txBox="1">
            <a:spLocks noGrp="1"/>
          </p:cNvSpPr>
          <p:nvPr>
            <p:ph type="subTitle" idx="1"/>
          </p:nvPr>
        </p:nvSpPr>
        <p:spPr>
          <a:xfrm>
            <a:off x="491223" y="9828308"/>
            <a:ext cx="9362648" cy="1679407"/>
          </a:xfrm>
          <a:prstGeom prst="rect">
            <a:avLst/>
          </a:prstGeom>
        </p:spPr>
        <p:txBody>
          <a:bodyPr spcFirstLastPara="1" wrap="square" lIns="302702" tIns="302702" rIns="302702" bIns="302702" anchor="t" anchorCtr="0">
            <a:noAutofit/>
          </a:bodyPr>
          <a:lstStyle/>
          <a:p>
            <a:pPr marL="0" indent="0" algn="l"/>
            <a:r>
              <a:rPr lang="en" b="1" dirty="0">
                <a:solidFill>
                  <a:schemeClr val="bg2">
                    <a:lumMod val="40000"/>
                    <a:lumOff val="60000"/>
                  </a:schemeClr>
                </a:solidFill>
                <a:effectLst>
                  <a:outerShdw blurRad="38100" dist="38100" dir="2700000" algn="tl">
                    <a:srgbClr val="000000">
                      <a:alpha val="43137"/>
                    </a:srgbClr>
                  </a:outerShdw>
                </a:effectLst>
                <a:latin typeface="Overpass Black" panose="020B0604020202020204" charset="0"/>
              </a:rPr>
              <a:t>A little bit of context…</a:t>
            </a:r>
            <a:endParaRPr b="1" dirty="0">
              <a:solidFill>
                <a:schemeClr val="bg2">
                  <a:lumMod val="40000"/>
                  <a:lumOff val="60000"/>
                </a:schemeClr>
              </a:solidFill>
              <a:effectLst>
                <a:outerShdw blurRad="38100" dist="38100" dir="2700000" algn="tl">
                  <a:srgbClr val="000000">
                    <a:alpha val="43137"/>
                  </a:srgbClr>
                </a:outerShdw>
              </a:effectLst>
              <a:latin typeface="Overpass Black" panose="020B0604020202020204" charset="0"/>
            </a:endParaRPr>
          </a:p>
        </p:txBody>
      </p:sp>
      <p:sp>
        <p:nvSpPr>
          <p:cNvPr id="2130" name="Google Shape;2130;p38">
            <a:extLst>
              <a:ext uri="{FF2B5EF4-FFF2-40B4-BE49-F238E27FC236}">
                <a16:creationId xmlns:a16="http://schemas.microsoft.com/office/drawing/2014/main" id="{485CFAC1-1323-D2E7-5C86-7BE5A5410DF1}"/>
              </a:ext>
            </a:extLst>
          </p:cNvPr>
          <p:cNvSpPr/>
          <p:nvPr/>
        </p:nvSpPr>
        <p:spPr>
          <a:xfrm>
            <a:off x="-12110085" y="49960934"/>
            <a:ext cx="2624249" cy="2624249"/>
          </a:xfrm>
          <a:prstGeom prst="ellipse">
            <a:avLst/>
          </a:prstGeom>
          <a:solidFill>
            <a:schemeClr val="accent6"/>
          </a:solidFill>
          <a:ln>
            <a:noFill/>
          </a:ln>
        </p:spPr>
        <p:txBody>
          <a:bodyPr spcFirstLastPara="1" wrap="square" lIns="302702" tIns="302702" rIns="302702" bIns="302702" anchor="ctr" anchorCtr="0">
            <a:noAutofit/>
          </a:bodyPr>
          <a:lstStyle/>
          <a:p>
            <a:endParaRPr sz="23709"/>
          </a:p>
        </p:txBody>
      </p:sp>
      <p:sp>
        <p:nvSpPr>
          <p:cNvPr id="2" name="ZoneTexte 1">
            <a:extLst>
              <a:ext uri="{FF2B5EF4-FFF2-40B4-BE49-F238E27FC236}">
                <a16:creationId xmlns:a16="http://schemas.microsoft.com/office/drawing/2014/main" id="{BA4E065A-3645-E913-8B80-983E1DB02DB8}"/>
              </a:ext>
            </a:extLst>
          </p:cNvPr>
          <p:cNvSpPr txBox="1"/>
          <p:nvPr/>
        </p:nvSpPr>
        <p:spPr>
          <a:xfrm>
            <a:off x="679700" y="11507715"/>
            <a:ext cx="28915812" cy="5940000"/>
          </a:xfrm>
          <a:prstGeom prst="rect">
            <a:avLst/>
          </a:prstGeom>
          <a:noFill/>
        </p:spPr>
        <p:txBody>
          <a:bodyPr wrap="square" rtlCol="0">
            <a:spAutoFit/>
          </a:bodyPr>
          <a:lstStyle/>
          <a:p>
            <a:pPr algn="just"/>
            <a:r>
              <a:rPr lang="en-US" sz="3600" b="0" i="0" u="none" strike="noStrike" baseline="0" dirty="0">
                <a:solidFill>
                  <a:schemeClr val="accent6">
                    <a:lumMod val="50000"/>
                  </a:schemeClr>
                </a:solidFill>
                <a:latin typeface="Overpass Black" panose="020B0604020202020204" charset="0"/>
              </a:rPr>
              <a:t>Floods have always been a relevant topic in India, especially due to the “Indian monsoon” phenomenon. This climatic event is a major wind system that seasonally reverses its direction. In India, the wind blows from the northeast during cooler months and reverses direction to blow from the southwest during the warmest months of the year. At the same time, in early summer, the lands and the Himalaya mountains heat up, so that hot air climbs up. Consequently, when the southwest wind meets this warm air, it creates large amounts of rainfall in the country during June and July. </a:t>
            </a:r>
          </a:p>
          <a:p>
            <a:pPr algn="just"/>
            <a:endParaRPr lang="en-US" sz="3600" dirty="0">
              <a:solidFill>
                <a:schemeClr val="accent6">
                  <a:lumMod val="50000"/>
                </a:schemeClr>
              </a:solidFill>
              <a:latin typeface="Overpass Black" panose="020B0604020202020204" charset="0"/>
            </a:endParaRPr>
          </a:p>
          <a:p>
            <a:pPr algn="just"/>
            <a:r>
              <a:rPr lang="en-US" sz="3600" dirty="0">
                <a:solidFill>
                  <a:schemeClr val="accent6">
                    <a:lumMod val="50000"/>
                  </a:schemeClr>
                </a:solidFill>
                <a:latin typeface="Overpass Black" panose="020B0604020202020204" charset="0"/>
              </a:rPr>
              <a:t>Many factors contribute to flooding, but experts say climate change caused by global warming makes extreme rainfall more likely. India has experienced increasingly extreme weather in recent years, where unrelenting rains came just weeks after an extreme heat most of north India. For instance, in June 2022, 32 of its 35 districts have been affected by the tremendous floods, killing 45 people and displacing more than 4.7 million over one week.</a:t>
            </a:r>
          </a:p>
          <a:p>
            <a:pPr algn="just"/>
            <a:endParaRPr lang="en-US" sz="3600" dirty="0">
              <a:solidFill>
                <a:schemeClr val="accent6">
                  <a:lumMod val="50000"/>
                </a:schemeClr>
              </a:solidFill>
              <a:latin typeface="Overpass Black" panose="020B0604020202020204" charset="0"/>
            </a:endParaRPr>
          </a:p>
          <a:p>
            <a:pPr algn="just"/>
            <a:endParaRPr lang="fr-FR" sz="11500" dirty="0">
              <a:solidFill>
                <a:schemeClr val="accent6">
                  <a:lumMod val="50000"/>
                </a:schemeClr>
              </a:solidFill>
              <a:latin typeface="Overpass Black" panose="020B0604020202020204" charset="0"/>
            </a:endParaRPr>
          </a:p>
        </p:txBody>
      </p:sp>
      <p:sp>
        <p:nvSpPr>
          <p:cNvPr id="10" name="Google Shape;2129;p38">
            <a:extLst>
              <a:ext uri="{FF2B5EF4-FFF2-40B4-BE49-F238E27FC236}">
                <a16:creationId xmlns:a16="http://schemas.microsoft.com/office/drawing/2014/main" id="{908F92F3-A78B-0FBF-D1ED-18A02633B01C}"/>
              </a:ext>
            </a:extLst>
          </p:cNvPr>
          <p:cNvSpPr txBox="1">
            <a:spLocks/>
          </p:cNvSpPr>
          <p:nvPr/>
        </p:nvSpPr>
        <p:spPr>
          <a:xfrm>
            <a:off x="491223" y="17249016"/>
            <a:ext cx="9362648" cy="1679407"/>
          </a:xfrm>
          <a:prstGeom prst="rect">
            <a:avLst/>
          </a:prstGeom>
          <a:noFill/>
          <a:ln>
            <a:noFill/>
          </a:ln>
        </p:spPr>
        <p:txBody>
          <a:bodyPr spcFirstLastPara="1" wrap="square" lIns="302702" tIns="302702" rIns="302702" bIns="302702"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Open Sans"/>
              <a:buNone/>
              <a:defRPr sz="5297" b="0" i="0" u="none" strike="noStrike" cap="none">
                <a:solidFill>
                  <a:schemeClr val="dk2"/>
                </a:solidFill>
                <a:latin typeface="Open Sans"/>
                <a:ea typeface="Open Sans"/>
                <a:cs typeface="Open Sans"/>
                <a:sym typeface="Open Sans"/>
              </a:defRPr>
            </a:lvl1pPr>
            <a:lvl2pPr marL="914400" marR="0" lvl="1" indent="-317500" algn="ctr" rtl="0">
              <a:lnSpc>
                <a:spcPct val="100000"/>
              </a:lnSpc>
              <a:spcBef>
                <a:spcPts val="0"/>
              </a:spcBef>
              <a:spcAft>
                <a:spcPts val="0"/>
              </a:spcAft>
              <a:buClr>
                <a:schemeClr val="dk2"/>
              </a:buClr>
              <a:buSzPts val="1800"/>
              <a:buFont typeface="Open Sans"/>
              <a:buNone/>
              <a:defRPr sz="5960" b="0" i="0" u="none" strike="noStrike" cap="none">
                <a:solidFill>
                  <a:schemeClr val="dk2"/>
                </a:solidFill>
                <a:latin typeface="Open Sans"/>
                <a:ea typeface="Open Sans"/>
                <a:cs typeface="Open Sans"/>
                <a:sym typeface="Open Sans"/>
              </a:defRPr>
            </a:lvl2pPr>
            <a:lvl3pPr marL="1371600" marR="0" lvl="2" indent="-317500" algn="ctr" rtl="0">
              <a:lnSpc>
                <a:spcPct val="100000"/>
              </a:lnSpc>
              <a:spcBef>
                <a:spcPts val="0"/>
              </a:spcBef>
              <a:spcAft>
                <a:spcPts val="0"/>
              </a:spcAft>
              <a:buClr>
                <a:schemeClr val="dk2"/>
              </a:buClr>
              <a:buSzPts val="1800"/>
              <a:buFont typeface="Open Sans"/>
              <a:buNone/>
              <a:defRPr sz="5960" b="0" i="0" u="none" strike="noStrike" cap="none">
                <a:solidFill>
                  <a:schemeClr val="dk2"/>
                </a:solidFill>
                <a:latin typeface="Open Sans"/>
                <a:ea typeface="Open Sans"/>
                <a:cs typeface="Open Sans"/>
                <a:sym typeface="Open Sans"/>
              </a:defRPr>
            </a:lvl3pPr>
            <a:lvl4pPr marL="1828800" marR="0" lvl="3" indent="-317500" algn="ctr" rtl="0">
              <a:lnSpc>
                <a:spcPct val="100000"/>
              </a:lnSpc>
              <a:spcBef>
                <a:spcPts val="0"/>
              </a:spcBef>
              <a:spcAft>
                <a:spcPts val="0"/>
              </a:spcAft>
              <a:buClr>
                <a:schemeClr val="dk2"/>
              </a:buClr>
              <a:buSzPts val="1800"/>
              <a:buFont typeface="Open Sans"/>
              <a:buNone/>
              <a:defRPr sz="5960" b="0" i="0" u="none" strike="noStrike" cap="none">
                <a:solidFill>
                  <a:schemeClr val="dk2"/>
                </a:solidFill>
                <a:latin typeface="Open Sans"/>
                <a:ea typeface="Open Sans"/>
                <a:cs typeface="Open Sans"/>
                <a:sym typeface="Open Sans"/>
              </a:defRPr>
            </a:lvl4pPr>
            <a:lvl5pPr marL="2286000" marR="0" lvl="4" indent="-317500" algn="ctr" rtl="0">
              <a:lnSpc>
                <a:spcPct val="100000"/>
              </a:lnSpc>
              <a:spcBef>
                <a:spcPts val="0"/>
              </a:spcBef>
              <a:spcAft>
                <a:spcPts val="0"/>
              </a:spcAft>
              <a:buClr>
                <a:schemeClr val="dk2"/>
              </a:buClr>
              <a:buSzPts val="1800"/>
              <a:buFont typeface="Open Sans"/>
              <a:buNone/>
              <a:defRPr sz="5960" b="0" i="0" u="none" strike="noStrike" cap="none">
                <a:solidFill>
                  <a:schemeClr val="dk2"/>
                </a:solidFill>
                <a:latin typeface="Open Sans"/>
                <a:ea typeface="Open Sans"/>
                <a:cs typeface="Open Sans"/>
                <a:sym typeface="Open Sans"/>
              </a:defRPr>
            </a:lvl5pPr>
            <a:lvl6pPr marL="2743200" marR="0" lvl="5" indent="-317500" algn="ctr" rtl="0">
              <a:lnSpc>
                <a:spcPct val="100000"/>
              </a:lnSpc>
              <a:spcBef>
                <a:spcPts val="0"/>
              </a:spcBef>
              <a:spcAft>
                <a:spcPts val="0"/>
              </a:spcAft>
              <a:buClr>
                <a:schemeClr val="dk2"/>
              </a:buClr>
              <a:buSzPts val="1800"/>
              <a:buFont typeface="Open Sans"/>
              <a:buNone/>
              <a:defRPr sz="5960" b="0" i="0" u="none" strike="noStrike" cap="none">
                <a:solidFill>
                  <a:schemeClr val="dk2"/>
                </a:solidFill>
                <a:latin typeface="Open Sans"/>
                <a:ea typeface="Open Sans"/>
                <a:cs typeface="Open Sans"/>
                <a:sym typeface="Open Sans"/>
              </a:defRPr>
            </a:lvl6pPr>
            <a:lvl7pPr marL="3200400" marR="0" lvl="6" indent="-317500" algn="ctr" rtl="0">
              <a:lnSpc>
                <a:spcPct val="100000"/>
              </a:lnSpc>
              <a:spcBef>
                <a:spcPts val="0"/>
              </a:spcBef>
              <a:spcAft>
                <a:spcPts val="0"/>
              </a:spcAft>
              <a:buClr>
                <a:schemeClr val="dk2"/>
              </a:buClr>
              <a:buSzPts val="1800"/>
              <a:buFont typeface="Open Sans"/>
              <a:buNone/>
              <a:defRPr sz="5960" b="0" i="0" u="none" strike="noStrike" cap="none">
                <a:solidFill>
                  <a:schemeClr val="dk2"/>
                </a:solidFill>
                <a:latin typeface="Open Sans"/>
                <a:ea typeface="Open Sans"/>
                <a:cs typeface="Open Sans"/>
                <a:sym typeface="Open Sans"/>
              </a:defRPr>
            </a:lvl7pPr>
            <a:lvl8pPr marL="3657600" marR="0" lvl="7" indent="-317500" algn="ctr" rtl="0">
              <a:lnSpc>
                <a:spcPct val="100000"/>
              </a:lnSpc>
              <a:spcBef>
                <a:spcPts val="0"/>
              </a:spcBef>
              <a:spcAft>
                <a:spcPts val="0"/>
              </a:spcAft>
              <a:buClr>
                <a:schemeClr val="dk2"/>
              </a:buClr>
              <a:buSzPts val="1800"/>
              <a:buFont typeface="Open Sans"/>
              <a:buNone/>
              <a:defRPr sz="5960" b="0" i="0" u="none" strike="noStrike" cap="none">
                <a:solidFill>
                  <a:schemeClr val="dk2"/>
                </a:solidFill>
                <a:latin typeface="Open Sans"/>
                <a:ea typeface="Open Sans"/>
                <a:cs typeface="Open Sans"/>
                <a:sym typeface="Open Sans"/>
              </a:defRPr>
            </a:lvl8pPr>
            <a:lvl9pPr marL="4114800" marR="0" lvl="8" indent="-317500" algn="ctr" rtl="0">
              <a:lnSpc>
                <a:spcPct val="100000"/>
              </a:lnSpc>
              <a:spcBef>
                <a:spcPts val="0"/>
              </a:spcBef>
              <a:spcAft>
                <a:spcPts val="0"/>
              </a:spcAft>
              <a:buClr>
                <a:schemeClr val="dk2"/>
              </a:buClr>
              <a:buSzPts val="1800"/>
              <a:buFont typeface="Open Sans"/>
              <a:buNone/>
              <a:defRPr sz="5960" b="0" i="0" u="none" strike="noStrike" cap="none">
                <a:solidFill>
                  <a:schemeClr val="dk2"/>
                </a:solidFill>
                <a:latin typeface="Open Sans"/>
                <a:ea typeface="Open Sans"/>
                <a:cs typeface="Open Sans"/>
                <a:sym typeface="Open Sans"/>
              </a:defRPr>
            </a:lvl9pPr>
          </a:lstStyle>
          <a:p>
            <a:pPr marL="0" indent="0" algn="l"/>
            <a:r>
              <a:rPr lang="en-US" b="1" dirty="0">
                <a:solidFill>
                  <a:schemeClr val="bg2">
                    <a:lumMod val="40000"/>
                    <a:lumOff val="60000"/>
                  </a:schemeClr>
                </a:solidFill>
                <a:effectLst>
                  <a:outerShdw blurRad="38100" dist="38100" dir="2700000" algn="tl">
                    <a:srgbClr val="000000">
                      <a:alpha val="43137"/>
                    </a:srgbClr>
                  </a:outerShdw>
                </a:effectLst>
                <a:latin typeface="Overpass Black" panose="020B0604020202020204" charset="0"/>
              </a:rPr>
              <a:t>Project Goal </a:t>
            </a:r>
          </a:p>
        </p:txBody>
      </p:sp>
      <p:sp>
        <p:nvSpPr>
          <p:cNvPr id="11" name="ZoneTexte 10">
            <a:extLst>
              <a:ext uri="{FF2B5EF4-FFF2-40B4-BE49-F238E27FC236}">
                <a16:creationId xmlns:a16="http://schemas.microsoft.com/office/drawing/2014/main" id="{1DAF53A9-CAAB-D928-83C9-1DDB8C496325}"/>
              </a:ext>
            </a:extLst>
          </p:cNvPr>
          <p:cNvSpPr txBox="1"/>
          <p:nvPr/>
        </p:nvSpPr>
        <p:spPr>
          <a:xfrm>
            <a:off x="679700" y="18644694"/>
            <a:ext cx="28915812" cy="3524042"/>
          </a:xfrm>
          <a:prstGeom prst="rect">
            <a:avLst/>
          </a:prstGeom>
          <a:noFill/>
        </p:spPr>
        <p:txBody>
          <a:bodyPr wrap="square" rtlCol="0">
            <a:spAutoFit/>
          </a:bodyPr>
          <a:lstStyle/>
          <a:p>
            <a:pPr algn="just"/>
            <a:r>
              <a:rPr lang="en-US" sz="3600" b="0" i="0" u="none" strike="noStrike" baseline="0" dirty="0">
                <a:solidFill>
                  <a:schemeClr val="accent6">
                    <a:lumMod val="50000"/>
                  </a:schemeClr>
                </a:solidFill>
                <a:latin typeface="Overpass Black" panose="020B0604020202020204" charset="0"/>
              </a:rPr>
              <a:t>This project aims to analyze and construe floods in India over the years, in order to identify the relevant features and then build a predictive flood model. Thanks to these information, we could extract some insights for policy makers and apply flood control measures at the end. The final predictive model must indicate if floods will occur or not, thanks to machine learning algorithms.</a:t>
            </a:r>
            <a:endParaRPr lang="en-US" sz="3600" dirty="0">
              <a:solidFill>
                <a:schemeClr val="accent6">
                  <a:lumMod val="50000"/>
                </a:schemeClr>
              </a:solidFill>
              <a:latin typeface="Overpass Black" panose="020B0604020202020204" charset="0"/>
            </a:endParaRPr>
          </a:p>
          <a:p>
            <a:pPr algn="just"/>
            <a:endParaRPr lang="fr-FR" sz="11500" dirty="0">
              <a:solidFill>
                <a:schemeClr val="accent6">
                  <a:lumMod val="50000"/>
                </a:schemeClr>
              </a:solidFill>
              <a:latin typeface="Overpass Black" panose="020B0604020202020204" charset="0"/>
            </a:endParaRPr>
          </a:p>
        </p:txBody>
      </p:sp>
    </p:spTree>
    <p:extLst>
      <p:ext uri="{BB962C8B-B14F-4D97-AF65-F5344CB8AC3E}">
        <p14:creationId xmlns:p14="http://schemas.microsoft.com/office/powerpoint/2010/main" val="2761508633"/>
      </p:ext>
    </p:extLst>
  </p:cSld>
  <p:clrMapOvr>
    <a:masterClrMapping/>
  </p:clrMapOvr>
</p:sld>
</file>

<file path=ppt/theme/theme1.xml><?xml version="1.0" encoding="utf-8"?>
<a:theme xmlns:a="http://schemas.openxmlformats.org/drawingml/2006/main" name="Aqua Marketing Plan by Slidego">
  <a:themeElements>
    <a:clrScheme name="Simple Light">
      <a:dk1>
        <a:srgbClr val="434343"/>
      </a:dk1>
      <a:lt1>
        <a:srgbClr val="FFFFFF"/>
      </a:lt1>
      <a:dk2>
        <a:srgbClr val="073763"/>
      </a:dk2>
      <a:lt2>
        <a:srgbClr val="3D85C6"/>
      </a:lt2>
      <a:accent1>
        <a:srgbClr val="3D85C6"/>
      </a:accent1>
      <a:accent2>
        <a:srgbClr val="B6D7A8"/>
      </a:accent2>
      <a:accent3>
        <a:srgbClr val="9FC5E8"/>
      </a:accent3>
      <a:accent4>
        <a:srgbClr val="9EDCD9"/>
      </a:accent4>
      <a:accent5>
        <a:srgbClr val="93C47D"/>
      </a:accent5>
      <a:accent6>
        <a:srgbClr val="6FA8DC"/>
      </a:accent6>
      <a:hlink>
        <a:srgbClr val="07376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411</TotalTime>
  <Words>481</Words>
  <Application>Microsoft Office PowerPoint</Application>
  <PresentationFormat>Custom</PresentationFormat>
  <Paragraphs>16</Paragraphs>
  <Slides>2</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vt:i4>
      </vt:variant>
    </vt:vector>
  </HeadingPairs>
  <TitlesOfParts>
    <vt:vector size="8" baseType="lpstr">
      <vt:lpstr>Neue Haas Grotesk Text Pro</vt:lpstr>
      <vt:lpstr>Arial</vt:lpstr>
      <vt:lpstr>Open Sans</vt:lpstr>
      <vt:lpstr>Overpass Black</vt:lpstr>
      <vt:lpstr>Avenir Next LT Pro Light</vt:lpstr>
      <vt:lpstr>Aqua Marketing Plan by Slidego</vt:lpstr>
      <vt:lpstr>F7: Predicting Flooding Probability in India</vt:lpstr>
      <vt:lpstr>Flood Risks in India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Flood Risks in India</dc:title>
  <dc:creator>UT</dc:creator>
  <cp:lastModifiedBy>Christian Laurio</cp:lastModifiedBy>
  <cp:revision>7</cp:revision>
  <dcterms:modified xsi:type="dcterms:W3CDTF">2024-12-08T22:19:00Z</dcterms:modified>
</cp:coreProperties>
</file>